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sldIdLst>
    <p:sldId id="257" r:id="rId5"/>
    <p:sldId id="261" r:id="rId6"/>
    <p:sldId id="260" r:id="rId7"/>
    <p:sldId id="262" r:id="rId8"/>
    <p:sldId id="263" r:id="rId9"/>
    <p:sldId id="258" r:id="rId10"/>
    <p:sldId id="264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099087-A009-4B2D-E5F9-2CFE38F33D7E}" v="274" dt="2026-09-09T12:39:49.292"/>
    <p1510:client id="{71B60AA6-ED2F-4BF2-B5F8-0109D2EC8A3A}" v="46" dt="2026-09-09T10:45:29.272"/>
    <p1510:client id="{77F8E8F8-842D-9E51-1FCF-8F2B922EBE8C}" v="53" dt="2026-09-09T10:54:29.496"/>
    <p1510:client id="{CFC11EA0-79F5-432E-9667-C96689A18D58}" v="641" dt="2026-09-09T13:19:49.6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yulya Valentyna - UKRCHAM" userId="4c693b90-ebff-41ed-8678-d5443a798659" providerId="ADAL" clId="{9A7568A0-86E3-46D2-A9C6-DD9DC784BF63}"/>
    <pc:docChg chg="undo custSel modSld sldOrd">
      <pc:chgData name="Lyulya Valentyna - UKRCHAM" userId="4c693b90-ebff-41ed-8678-d5443a798659" providerId="ADAL" clId="{9A7568A0-86E3-46D2-A9C6-DD9DC784BF63}" dt="2026-09-09T10:45:29.272" v="50" actId="207"/>
      <pc:docMkLst>
        <pc:docMk/>
      </pc:docMkLst>
      <pc:sldChg chg="delSp modSp mod">
        <pc:chgData name="Lyulya Valentyna - UKRCHAM" userId="4c693b90-ebff-41ed-8678-d5443a798659" providerId="ADAL" clId="{9A7568A0-86E3-46D2-A9C6-DD9DC784BF63}" dt="2026-09-09T10:41:44.539" v="27" actId="478"/>
        <pc:sldMkLst>
          <pc:docMk/>
          <pc:sldMk cId="0" sldId="257"/>
        </pc:sldMkLst>
        <pc:spChg chg="mod">
          <ac:chgData name="Lyulya Valentyna - UKRCHAM" userId="4c693b90-ebff-41ed-8678-d5443a798659" providerId="ADAL" clId="{9A7568A0-86E3-46D2-A9C6-DD9DC784BF63}" dt="2026-09-09T10:39:05.548" v="7" actId="27636"/>
          <ac:spMkLst>
            <pc:docMk/>
            <pc:sldMk cId="0" sldId="257"/>
            <ac:spMk id="9" creationId="{00000000-0000-0000-0000-000000000000}"/>
          </ac:spMkLst>
        </pc:spChg>
        <pc:spChg chg="del">
          <ac:chgData name="Lyulya Valentyna - UKRCHAM" userId="4c693b90-ebff-41ed-8678-d5443a798659" providerId="ADAL" clId="{9A7568A0-86E3-46D2-A9C6-DD9DC784BF63}" dt="2026-09-09T10:41:08.797" v="11" actId="478"/>
          <ac:spMkLst>
            <pc:docMk/>
            <pc:sldMk cId="0" sldId="257"/>
            <ac:spMk id="21" creationId="{00000000-0000-0000-0000-000000000000}"/>
          </ac:spMkLst>
        </pc:spChg>
        <pc:spChg chg="del">
          <ac:chgData name="Lyulya Valentyna - UKRCHAM" userId="4c693b90-ebff-41ed-8678-d5443a798659" providerId="ADAL" clId="{9A7568A0-86E3-46D2-A9C6-DD9DC784BF63}" dt="2026-09-09T10:41:12.364" v="14" actId="478"/>
          <ac:spMkLst>
            <pc:docMk/>
            <pc:sldMk cId="0" sldId="257"/>
            <ac:spMk id="22" creationId="{00000000-0000-0000-0000-000000000000}"/>
          </ac:spMkLst>
        </pc:spChg>
        <pc:spChg chg="del">
          <ac:chgData name="Lyulya Valentyna - UKRCHAM" userId="4c693b90-ebff-41ed-8678-d5443a798659" providerId="ADAL" clId="{9A7568A0-86E3-46D2-A9C6-DD9DC784BF63}" dt="2026-09-09T10:41:09.795" v="12" actId="478"/>
          <ac:spMkLst>
            <pc:docMk/>
            <pc:sldMk cId="0" sldId="257"/>
            <ac:spMk id="23" creationId="{00000000-0000-0000-0000-000000000000}"/>
          </ac:spMkLst>
        </pc:spChg>
        <pc:spChg chg="del mod">
          <ac:chgData name="Lyulya Valentyna - UKRCHAM" userId="4c693b90-ebff-41ed-8678-d5443a798659" providerId="ADAL" clId="{9A7568A0-86E3-46D2-A9C6-DD9DC784BF63}" dt="2026-09-09T10:41:13.223" v="15" actId="478"/>
          <ac:spMkLst>
            <pc:docMk/>
            <pc:sldMk cId="0" sldId="257"/>
            <ac:spMk id="24" creationId="{00000000-0000-0000-0000-000000000000}"/>
          </ac:spMkLst>
        </pc:spChg>
        <pc:spChg chg="del">
          <ac:chgData name="Lyulya Valentyna - UKRCHAM" userId="4c693b90-ebff-41ed-8678-d5443a798659" providerId="ADAL" clId="{9A7568A0-86E3-46D2-A9C6-DD9DC784BF63}" dt="2026-09-09T10:41:30.882" v="22" actId="478"/>
          <ac:spMkLst>
            <pc:docMk/>
            <pc:sldMk cId="0" sldId="257"/>
            <ac:spMk id="25" creationId="{00000000-0000-0000-0000-000000000000}"/>
          </ac:spMkLst>
        </pc:spChg>
        <pc:spChg chg="del">
          <ac:chgData name="Lyulya Valentyna - UKRCHAM" userId="4c693b90-ebff-41ed-8678-d5443a798659" providerId="ADAL" clId="{9A7568A0-86E3-46D2-A9C6-DD9DC784BF63}" dt="2026-09-09T10:41:33.938" v="23" actId="478"/>
          <ac:spMkLst>
            <pc:docMk/>
            <pc:sldMk cId="0" sldId="257"/>
            <ac:spMk id="26" creationId="{00000000-0000-0000-0000-000000000000}"/>
          </ac:spMkLst>
        </pc:spChg>
        <pc:spChg chg="del mod">
          <ac:chgData name="Lyulya Valentyna - UKRCHAM" userId="4c693b90-ebff-41ed-8678-d5443a798659" providerId="ADAL" clId="{9A7568A0-86E3-46D2-A9C6-DD9DC784BF63}" dt="2026-09-09T10:41:38.177" v="25" actId="478"/>
          <ac:spMkLst>
            <pc:docMk/>
            <pc:sldMk cId="0" sldId="257"/>
            <ac:spMk id="27" creationId="{00000000-0000-0000-0000-000000000000}"/>
          </ac:spMkLst>
        </pc:spChg>
        <pc:spChg chg="del">
          <ac:chgData name="Lyulya Valentyna - UKRCHAM" userId="4c693b90-ebff-41ed-8678-d5443a798659" providerId="ADAL" clId="{9A7568A0-86E3-46D2-A9C6-DD9DC784BF63}" dt="2026-09-09T10:41:17.185" v="17" actId="478"/>
          <ac:spMkLst>
            <pc:docMk/>
            <pc:sldMk cId="0" sldId="257"/>
            <ac:spMk id="28" creationId="{00000000-0000-0000-0000-000000000000}"/>
          </ac:spMkLst>
        </pc:spChg>
        <pc:spChg chg="del mod">
          <ac:chgData name="Lyulya Valentyna - UKRCHAM" userId="4c693b90-ebff-41ed-8678-d5443a798659" providerId="ADAL" clId="{9A7568A0-86E3-46D2-A9C6-DD9DC784BF63}" dt="2026-09-09T10:41:23.544" v="19" actId="478"/>
          <ac:spMkLst>
            <pc:docMk/>
            <pc:sldMk cId="0" sldId="257"/>
            <ac:spMk id="29" creationId="{00000000-0000-0000-0000-000000000000}"/>
          </ac:spMkLst>
        </pc:spChg>
        <pc:spChg chg="del">
          <ac:chgData name="Lyulya Valentyna - UKRCHAM" userId="4c693b90-ebff-41ed-8678-d5443a798659" providerId="ADAL" clId="{9A7568A0-86E3-46D2-A9C6-DD9DC784BF63}" dt="2026-09-09T10:41:26.003" v="20" actId="478"/>
          <ac:spMkLst>
            <pc:docMk/>
            <pc:sldMk cId="0" sldId="257"/>
            <ac:spMk id="30" creationId="{00000000-0000-0000-0000-000000000000}"/>
          </ac:spMkLst>
        </pc:spChg>
        <pc:spChg chg="del">
          <ac:chgData name="Lyulya Valentyna - UKRCHAM" userId="4c693b90-ebff-41ed-8678-d5443a798659" providerId="ADAL" clId="{9A7568A0-86E3-46D2-A9C6-DD9DC784BF63}" dt="2026-09-09T10:41:17.185" v="17" actId="478"/>
          <ac:spMkLst>
            <pc:docMk/>
            <pc:sldMk cId="0" sldId="257"/>
            <ac:spMk id="31" creationId="{00000000-0000-0000-0000-000000000000}"/>
          </ac:spMkLst>
        </pc:spChg>
        <pc:spChg chg="del">
          <ac:chgData name="Lyulya Valentyna - UKRCHAM" userId="4c693b90-ebff-41ed-8678-d5443a798659" providerId="ADAL" clId="{9A7568A0-86E3-46D2-A9C6-DD9DC784BF63}" dt="2026-09-09T10:41:29.186" v="21" actId="478"/>
          <ac:spMkLst>
            <pc:docMk/>
            <pc:sldMk cId="0" sldId="257"/>
            <ac:spMk id="32" creationId="{00000000-0000-0000-0000-000000000000}"/>
          </ac:spMkLst>
        </pc:spChg>
        <pc:spChg chg="del mod">
          <ac:chgData name="Lyulya Valentyna - UKRCHAM" userId="4c693b90-ebff-41ed-8678-d5443a798659" providerId="ADAL" clId="{9A7568A0-86E3-46D2-A9C6-DD9DC784BF63}" dt="2026-09-09T10:41:44.539" v="27" actId="478"/>
          <ac:spMkLst>
            <pc:docMk/>
            <pc:sldMk cId="0" sldId="257"/>
            <ac:spMk id="33" creationId="{00000000-0000-0000-0000-000000000000}"/>
          </ac:spMkLst>
        </pc:spChg>
      </pc:sldChg>
      <pc:sldChg chg="modSp mod ord">
        <pc:chgData name="Lyulya Valentyna - UKRCHAM" userId="4c693b90-ebff-41ed-8678-d5443a798659" providerId="ADAL" clId="{9A7568A0-86E3-46D2-A9C6-DD9DC784BF63}" dt="2026-09-09T10:43:16.810" v="33"/>
        <pc:sldMkLst>
          <pc:docMk/>
          <pc:sldMk cId="0" sldId="258"/>
        </pc:sldMkLst>
        <pc:spChg chg="mod">
          <ac:chgData name="Lyulya Valentyna - UKRCHAM" userId="4c693b90-ebff-41ed-8678-d5443a798659" providerId="ADAL" clId="{9A7568A0-86E3-46D2-A9C6-DD9DC784BF63}" dt="2026-09-09T10:39:05.554" v="8" actId="27636"/>
          <ac:spMkLst>
            <pc:docMk/>
            <pc:sldMk cId="0" sldId="258"/>
            <ac:spMk id="18" creationId="{00000000-0000-0000-0000-000000000000}"/>
          </ac:spMkLst>
        </pc:spChg>
      </pc:sldChg>
      <pc:sldChg chg="modSp mod ord">
        <pc:chgData name="Lyulya Valentyna - UKRCHAM" userId="4c693b90-ebff-41ed-8678-d5443a798659" providerId="ADAL" clId="{9A7568A0-86E3-46D2-A9C6-DD9DC784BF63}" dt="2026-09-09T10:39:06.279" v="10"/>
        <pc:sldMkLst>
          <pc:docMk/>
          <pc:sldMk cId="0" sldId="259"/>
        </pc:sldMkLst>
        <pc:spChg chg="mod">
          <ac:chgData name="Lyulya Valentyna - UKRCHAM" userId="4c693b90-ebff-41ed-8678-d5443a798659" providerId="ADAL" clId="{9A7568A0-86E3-46D2-A9C6-DD9DC784BF63}" dt="2026-09-09T10:39:05.508" v="1" actId="27636"/>
          <ac:spMkLst>
            <pc:docMk/>
            <pc:sldMk cId="0" sldId="259"/>
            <ac:spMk id="11" creationId="{00000000-0000-0000-0000-000000000000}"/>
          </ac:spMkLst>
        </pc:spChg>
        <pc:spChg chg="mod">
          <ac:chgData name="Lyulya Valentyna - UKRCHAM" userId="4c693b90-ebff-41ed-8678-d5443a798659" providerId="ADAL" clId="{9A7568A0-86E3-46D2-A9C6-DD9DC784BF63}" dt="2026-09-09T10:39:05.507" v="0" actId="27636"/>
          <ac:spMkLst>
            <pc:docMk/>
            <pc:sldMk cId="0" sldId="259"/>
            <ac:spMk id="14" creationId="{00000000-0000-0000-0000-000000000000}"/>
          </ac:spMkLst>
        </pc:spChg>
        <pc:spChg chg="mod">
          <ac:chgData name="Lyulya Valentyna - UKRCHAM" userId="4c693b90-ebff-41ed-8678-d5443a798659" providerId="ADAL" clId="{9A7568A0-86E3-46D2-A9C6-DD9DC784BF63}" dt="2026-09-09T10:39:05.509" v="2" actId="27636"/>
          <ac:spMkLst>
            <pc:docMk/>
            <pc:sldMk cId="0" sldId="259"/>
            <ac:spMk id="21" creationId="{00000000-0000-0000-0000-000000000000}"/>
          </ac:spMkLst>
        </pc:spChg>
      </pc:sldChg>
      <pc:sldChg chg="modSp mod ord">
        <pc:chgData name="Lyulya Valentyna - UKRCHAM" userId="4c693b90-ebff-41ed-8678-d5443a798659" providerId="ADAL" clId="{9A7568A0-86E3-46D2-A9C6-DD9DC784BF63}" dt="2026-09-09T10:45:02.985" v="44" actId="207"/>
        <pc:sldMkLst>
          <pc:docMk/>
          <pc:sldMk cId="0" sldId="260"/>
        </pc:sldMkLst>
        <pc:spChg chg="mod">
          <ac:chgData name="Lyulya Valentyna - UKRCHAM" userId="4c693b90-ebff-41ed-8678-d5443a798659" providerId="ADAL" clId="{9A7568A0-86E3-46D2-A9C6-DD9DC784BF63}" dt="2026-09-09T10:45:02.985" v="44" actId="207"/>
          <ac:spMkLst>
            <pc:docMk/>
            <pc:sldMk cId="0" sldId="260"/>
            <ac:spMk id="17" creationId="{00000000-0000-0000-0000-000000000000}"/>
          </ac:spMkLst>
        </pc:spChg>
      </pc:sldChg>
      <pc:sldChg chg="modSp mod ord">
        <pc:chgData name="Lyulya Valentyna - UKRCHAM" userId="4c693b90-ebff-41ed-8678-d5443a798659" providerId="ADAL" clId="{9A7568A0-86E3-46D2-A9C6-DD9DC784BF63}" dt="2026-09-09T10:45:29.272" v="50" actId="207"/>
        <pc:sldMkLst>
          <pc:docMk/>
          <pc:sldMk cId="0" sldId="261"/>
        </pc:sldMkLst>
        <pc:spChg chg="mod">
          <ac:chgData name="Lyulya Valentyna - UKRCHAM" userId="4c693b90-ebff-41ed-8678-d5443a798659" providerId="ADAL" clId="{9A7568A0-86E3-46D2-A9C6-DD9DC784BF63}" dt="2026-09-09T10:45:19.403" v="48" actId="1076"/>
          <ac:spMkLst>
            <pc:docMk/>
            <pc:sldMk cId="0" sldId="261"/>
            <ac:spMk id="29" creationId="{00000000-0000-0000-0000-000000000000}"/>
          </ac:spMkLst>
        </pc:spChg>
        <pc:spChg chg="mod">
          <ac:chgData name="Lyulya Valentyna - UKRCHAM" userId="4c693b90-ebff-41ed-8678-d5443a798659" providerId="ADAL" clId="{9A7568A0-86E3-46D2-A9C6-DD9DC784BF63}" dt="2026-09-09T10:45:29.272" v="50" actId="207"/>
          <ac:spMkLst>
            <pc:docMk/>
            <pc:sldMk cId="0" sldId="261"/>
            <ac:spMk id="30" creationId="{00000000-0000-0000-0000-000000000000}"/>
          </ac:spMkLst>
        </pc:spChg>
      </pc:sldChg>
      <pc:sldChg chg="modSp mod">
        <pc:chgData name="Lyulya Valentyna - UKRCHAM" userId="4c693b90-ebff-41ed-8678-d5443a798659" providerId="ADAL" clId="{9A7568A0-86E3-46D2-A9C6-DD9DC784BF63}" dt="2026-09-09T10:39:05.527" v="3" actId="27636"/>
        <pc:sldMkLst>
          <pc:docMk/>
          <pc:sldMk cId="0" sldId="262"/>
        </pc:sldMkLst>
        <pc:spChg chg="mod">
          <ac:chgData name="Lyulya Valentyna - UKRCHAM" userId="4c693b90-ebff-41ed-8678-d5443a798659" providerId="ADAL" clId="{9A7568A0-86E3-46D2-A9C6-DD9DC784BF63}" dt="2026-09-09T10:39:05.527" v="3" actId="27636"/>
          <ac:spMkLst>
            <pc:docMk/>
            <pc:sldMk cId="0" sldId="262"/>
            <ac:spMk id="26" creationId="{00000000-0000-0000-0000-000000000000}"/>
          </ac:spMkLst>
        </pc:spChg>
      </pc:sldChg>
      <pc:sldChg chg="modSp mod">
        <pc:chgData name="Lyulya Valentyna - UKRCHAM" userId="4c693b90-ebff-41ed-8678-d5443a798659" providerId="ADAL" clId="{9A7568A0-86E3-46D2-A9C6-DD9DC784BF63}" dt="2026-09-09T10:39:05.534" v="4" actId="27636"/>
        <pc:sldMkLst>
          <pc:docMk/>
          <pc:sldMk cId="0" sldId="263"/>
        </pc:sldMkLst>
        <pc:spChg chg="mod">
          <ac:chgData name="Lyulya Valentyna - UKRCHAM" userId="4c693b90-ebff-41ed-8678-d5443a798659" providerId="ADAL" clId="{9A7568A0-86E3-46D2-A9C6-DD9DC784BF63}" dt="2026-09-09T10:39:05.534" v="4" actId="27636"/>
          <ac:spMkLst>
            <pc:docMk/>
            <pc:sldMk cId="0" sldId="263"/>
            <ac:spMk id="27" creationId="{00000000-0000-0000-0000-000000000000}"/>
          </ac:spMkLst>
        </pc:spChg>
      </pc:sldChg>
      <pc:sldChg chg="modSp mod ord">
        <pc:chgData name="Lyulya Valentyna - UKRCHAM" userId="4c693b90-ebff-41ed-8678-d5443a798659" providerId="ADAL" clId="{9A7568A0-86E3-46D2-A9C6-DD9DC784BF63}" dt="2026-09-09T10:44:12.726" v="40"/>
        <pc:sldMkLst>
          <pc:docMk/>
          <pc:sldMk cId="0" sldId="264"/>
        </pc:sldMkLst>
        <pc:spChg chg="mod">
          <ac:chgData name="Lyulya Valentyna - UKRCHAM" userId="4c693b90-ebff-41ed-8678-d5443a798659" providerId="ADAL" clId="{9A7568A0-86E3-46D2-A9C6-DD9DC784BF63}" dt="2026-09-09T10:39:05.543" v="6" actId="27636"/>
          <ac:spMkLst>
            <pc:docMk/>
            <pc:sldMk cId="0" sldId="264"/>
            <ac:spMk id="21" creationId="{00000000-0000-0000-0000-000000000000}"/>
          </ac:spMkLst>
        </pc:spChg>
        <pc:spChg chg="mod">
          <ac:chgData name="Lyulya Valentyna - UKRCHAM" userId="4c693b90-ebff-41ed-8678-d5443a798659" providerId="ADAL" clId="{9A7568A0-86E3-46D2-A9C6-DD9DC784BF63}" dt="2026-09-09T10:39:05.540" v="5" actId="27636"/>
          <ac:spMkLst>
            <pc:docMk/>
            <pc:sldMk cId="0" sldId="264"/>
            <ac:spMk id="22" creationId="{00000000-0000-0000-0000-000000000000}"/>
          </ac:spMkLst>
        </pc:spChg>
      </pc:sldChg>
    </pc:docChg>
  </pc:docChgLst>
  <pc:docChgLst>
    <pc:chgData name="Petrivskyi Illia - Agromino" userId="97f74a4d-3532-4b40-b98f-97427023a65e" providerId="ADAL" clId="{C076F2E5-2BFD-47D2-9A9D-88D33B2AB902}"/>
    <pc:docChg chg="undo redo custSel delSld modSld">
      <pc:chgData name="Petrivskyi Illia - Agromino" userId="97f74a4d-3532-4b40-b98f-97427023a65e" providerId="ADAL" clId="{C076F2E5-2BFD-47D2-9A9D-88D33B2AB902}" dt="2026-09-09T13:19:49.612" v="637" actId="1076"/>
      <pc:docMkLst>
        <pc:docMk/>
      </pc:docMkLst>
      <pc:sldChg chg="addSp delSp modSp mod">
        <pc:chgData name="Petrivskyi Illia - Agromino" userId="97f74a4d-3532-4b40-b98f-97427023a65e" providerId="ADAL" clId="{C076F2E5-2BFD-47D2-9A9D-88D33B2AB902}" dt="2026-09-09T13:19:49.612" v="637" actId="1076"/>
        <pc:sldMkLst>
          <pc:docMk/>
          <pc:sldMk cId="0" sldId="257"/>
        </pc:sldMkLst>
        <pc:spChg chg="mod">
          <ac:chgData name="Petrivskyi Illia - Agromino" userId="97f74a4d-3532-4b40-b98f-97427023a65e" providerId="ADAL" clId="{C076F2E5-2BFD-47D2-9A9D-88D33B2AB902}" dt="2026-09-09T13:19:45.572" v="636" actId="1076"/>
          <ac:spMkLst>
            <pc:docMk/>
            <pc:sldMk cId="0" sldId="257"/>
            <ac:spMk id="4" creationId="{00000000-0000-0000-0000-000000000000}"/>
          </ac:spMkLst>
        </pc:spChg>
        <pc:spChg chg="del mod">
          <ac:chgData name="Petrivskyi Illia - Agromino" userId="97f74a4d-3532-4b40-b98f-97427023a65e" providerId="ADAL" clId="{C076F2E5-2BFD-47D2-9A9D-88D33B2AB902}" dt="2026-09-09T13:19:39.642" v="634" actId="478"/>
          <ac:spMkLst>
            <pc:docMk/>
            <pc:sldMk cId="0" sldId="257"/>
            <ac:spMk id="7" creationId="{00000000-0000-0000-0000-000000000000}"/>
          </ac:spMkLst>
        </pc:spChg>
        <pc:spChg chg="add">
          <ac:chgData name="Petrivskyi Illia - Agromino" userId="97f74a4d-3532-4b40-b98f-97427023a65e" providerId="ADAL" clId="{C076F2E5-2BFD-47D2-9A9D-88D33B2AB902}" dt="2026-09-09T12:50:06.048" v="131" actId="22"/>
          <ac:spMkLst>
            <pc:docMk/>
            <pc:sldMk cId="0" sldId="257"/>
            <ac:spMk id="24" creationId="{035D94EF-6652-240B-6618-A48F423A17F4}"/>
          </ac:spMkLst>
        </pc:spChg>
        <pc:spChg chg="del">
          <ac:chgData name="Petrivskyi Illia - Agromino" userId="97f74a4d-3532-4b40-b98f-97427023a65e" providerId="ADAL" clId="{C076F2E5-2BFD-47D2-9A9D-88D33B2AB902}" dt="2026-09-09T12:50:02.542" v="130" actId="478"/>
          <ac:spMkLst>
            <pc:docMk/>
            <pc:sldMk cId="0" sldId="257"/>
            <ac:spMk id="35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2:51:27.698" v="149" actId="20577"/>
          <ac:spMkLst>
            <pc:docMk/>
            <pc:sldMk cId="0" sldId="257"/>
            <ac:spMk id="36" creationId="{00000000-0000-0000-0000-000000000000}"/>
          </ac:spMkLst>
        </pc:spChg>
        <pc:grpChg chg="mod">
          <ac:chgData name="Petrivskyi Illia - Agromino" userId="97f74a4d-3532-4b40-b98f-97427023a65e" providerId="ADAL" clId="{C076F2E5-2BFD-47D2-9A9D-88D33B2AB902}" dt="2026-09-09T13:19:49.612" v="637" actId="1076"/>
          <ac:grpSpMkLst>
            <pc:docMk/>
            <pc:sldMk cId="0" sldId="257"/>
            <ac:grpSpMk id="21" creationId="{0341C08D-9655-5148-E836-8D9682ABDB5F}"/>
          </ac:grpSpMkLst>
        </pc:grpChg>
        <pc:picChg chg="del mod">
          <ac:chgData name="Petrivskyi Illia - Agromino" userId="97f74a4d-3532-4b40-b98f-97427023a65e" providerId="ADAL" clId="{C076F2E5-2BFD-47D2-9A9D-88D33B2AB902}" dt="2026-09-09T12:43:50.758" v="14" actId="478"/>
          <ac:picMkLst>
            <pc:docMk/>
            <pc:sldMk cId="0" sldId="257"/>
            <ac:picMk id="6" creationId="{00000000-0000-0000-0000-000000000000}"/>
          </ac:picMkLst>
        </pc:picChg>
        <pc:picChg chg="add del mod">
          <ac:chgData name="Petrivskyi Illia - Agromino" userId="97f74a4d-3532-4b40-b98f-97427023a65e" providerId="ADAL" clId="{C076F2E5-2BFD-47D2-9A9D-88D33B2AB902}" dt="2026-09-09T12:43:11.508" v="5" actId="478"/>
          <ac:picMkLst>
            <pc:docMk/>
            <pc:sldMk cId="0" sldId="257"/>
            <ac:picMk id="22" creationId="{65027279-4396-FC87-0FD5-ABD8274ACBA4}"/>
          </ac:picMkLst>
        </pc:picChg>
      </pc:sldChg>
      <pc:sldChg chg="addSp delSp modSp mod">
        <pc:chgData name="Petrivskyi Illia - Agromino" userId="97f74a4d-3532-4b40-b98f-97427023a65e" providerId="ADAL" clId="{C076F2E5-2BFD-47D2-9A9D-88D33B2AB902}" dt="2026-09-09T13:09:20.660" v="390" actId="404"/>
        <pc:sldMkLst>
          <pc:docMk/>
          <pc:sldMk cId="0" sldId="258"/>
        </pc:sldMkLst>
        <pc:spChg chg="mod">
          <ac:chgData name="Petrivskyi Illia - Agromino" userId="97f74a4d-3532-4b40-b98f-97427023a65e" providerId="ADAL" clId="{C076F2E5-2BFD-47D2-9A9D-88D33B2AB902}" dt="2026-09-09T13:07:37.891" v="351" actId="21"/>
          <ac:spMkLst>
            <pc:docMk/>
            <pc:sldMk cId="0" sldId="258"/>
            <ac:spMk id="4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7:49.491" v="355" actId="21"/>
          <ac:spMkLst>
            <pc:docMk/>
            <pc:sldMk cId="0" sldId="258"/>
            <ac:spMk id="5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8:32.690" v="371" actId="14100"/>
          <ac:spMkLst>
            <pc:docMk/>
            <pc:sldMk cId="0" sldId="258"/>
            <ac:spMk id="7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8:53.810" v="378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8:53.810" v="378" actId="1076"/>
          <ac:spMkLst>
            <pc:docMk/>
            <pc:sldMk cId="0" sldId="258"/>
            <ac:spMk id="9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8:53.810" v="378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8:53.810" v="378" actId="107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8:53.810" v="378" actId="1076"/>
          <ac:spMkLst>
            <pc:docMk/>
            <pc:sldMk cId="0" sldId="258"/>
            <ac:spMk id="12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8:53.810" v="378" actId="107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8:53.810" v="378" actId="1076"/>
          <ac:spMkLst>
            <pc:docMk/>
            <pc:sldMk cId="0" sldId="258"/>
            <ac:spMk id="14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8:53.810" v="378" actId="1076"/>
          <ac:spMkLst>
            <pc:docMk/>
            <pc:sldMk cId="0" sldId="258"/>
            <ac:spMk id="15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8:53.810" v="378" actId="1076"/>
          <ac:spMkLst>
            <pc:docMk/>
            <pc:sldMk cId="0" sldId="258"/>
            <ac:spMk id="16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9:20.660" v="390" actId="404"/>
          <ac:spMkLst>
            <pc:docMk/>
            <pc:sldMk cId="0" sldId="258"/>
            <ac:spMk id="18" creationId="{00000000-0000-0000-0000-000000000000}"/>
          </ac:spMkLst>
        </pc:spChg>
        <pc:spChg chg="del">
          <ac:chgData name="Petrivskyi Illia - Agromino" userId="97f74a4d-3532-4b40-b98f-97427023a65e" providerId="ADAL" clId="{C076F2E5-2BFD-47D2-9A9D-88D33B2AB902}" dt="2026-09-09T12:50:26.291" v="139" actId="478"/>
          <ac:spMkLst>
            <pc:docMk/>
            <pc:sldMk cId="0" sldId="258"/>
            <ac:spMk id="19" creationId="{00000000-0000-0000-0000-000000000000}"/>
          </ac:spMkLst>
        </pc:spChg>
        <pc:spChg chg="del">
          <ac:chgData name="Petrivskyi Illia - Agromino" userId="97f74a4d-3532-4b40-b98f-97427023a65e" providerId="ADAL" clId="{C076F2E5-2BFD-47D2-9A9D-88D33B2AB902}" dt="2026-09-09T12:50:26.291" v="139" actId="478"/>
          <ac:spMkLst>
            <pc:docMk/>
            <pc:sldMk cId="0" sldId="258"/>
            <ac:spMk id="20" creationId="{00000000-0000-0000-0000-000000000000}"/>
          </ac:spMkLst>
        </pc:spChg>
        <pc:spChg chg="add">
          <ac:chgData name="Petrivskyi Illia - Agromino" userId="97f74a4d-3532-4b40-b98f-97427023a65e" providerId="ADAL" clId="{C076F2E5-2BFD-47D2-9A9D-88D33B2AB902}" dt="2026-09-09T12:50:27.149" v="140" actId="22"/>
          <ac:spMkLst>
            <pc:docMk/>
            <pc:sldMk cId="0" sldId="258"/>
            <ac:spMk id="23" creationId="{F2348F34-30B4-B1B5-B1AF-B9030B305179}"/>
          </ac:spMkLst>
        </pc:spChg>
        <pc:spChg chg="add mod ord">
          <ac:chgData name="Petrivskyi Illia - Agromino" userId="97f74a4d-3532-4b40-b98f-97427023a65e" providerId="ADAL" clId="{C076F2E5-2BFD-47D2-9A9D-88D33B2AB902}" dt="2026-09-09T13:07:46.676" v="354" actId="167"/>
          <ac:spMkLst>
            <pc:docMk/>
            <pc:sldMk cId="0" sldId="258"/>
            <ac:spMk id="25" creationId="{CBE9AFA1-E106-078B-A106-B2B0E176940D}"/>
          </ac:spMkLst>
        </pc:spChg>
        <pc:spChg chg="add mod">
          <ac:chgData name="Petrivskyi Illia - Agromino" userId="97f74a4d-3532-4b40-b98f-97427023a65e" providerId="ADAL" clId="{C076F2E5-2BFD-47D2-9A9D-88D33B2AB902}" dt="2026-09-09T13:08:38.700" v="373" actId="1076"/>
          <ac:spMkLst>
            <pc:docMk/>
            <pc:sldMk cId="0" sldId="258"/>
            <ac:spMk id="27" creationId="{6F74461F-5F1D-092C-E633-D247A752C90F}"/>
          </ac:spMkLst>
        </pc:spChg>
        <pc:spChg chg="add del mod">
          <ac:chgData name="Petrivskyi Illia - Agromino" userId="97f74a4d-3532-4b40-b98f-97427023a65e" providerId="ADAL" clId="{C076F2E5-2BFD-47D2-9A9D-88D33B2AB902}" dt="2026-09-09T13:08:29.400" v="370" actId="478"/>
          <ac:spMkLst>
            <pc:docMk/>
            <pc:sldMk cId="0" sldId="258"/>
            <ac:spMk id="28" creationId="{C55313C1-CCA1-D921-1158-B2D07E3D6E67}"/>
          </ac:spMkLst>
        </pc:spChg>
        <pc:picChg chg="mod">
          <ac:chgData name="Petrivskyi Illia - Agromino" userId="97f74a4d-3532-4b40-b98f-97427023a65e" providerId="ADAL" clId="{C076F2E5-2BFD-47D2-9A9D-88D33B2AB902}" dt="2026-09-09T13:08:02.671" v="360" actId="14100"/>
          <ac:picMkLst>
            <pc:docMk/>
            <pc:sldMk cId="0" sldId="258"/>
            <ac:picMk id="6" creationId="{00000000-0000-0000-0000-000000000000}"/>
          </ac:picMkLst>
        </pc:picChg>
      </pc:sldChg>
      <pc:sldChg chg="del">
        <pc:chgData name="Petrivskyi Illia - Agromino" userId="97f74a4d-3532-4b40-b98f-97427023a65e" providerId="ADAL" clId="{C076F2E5-2BFD-47D2-9A9D-88D33B2AB902}" dt="2026-09-09T12:52:53.449" v="153" actId="47"/>
        <pc:sldMkLst>
          <pc:docMk/>
          <pc:sldMk cId="0" sldId="259"/>
        </pc:sldMkLst>
      </pc:sldChg>
      <pc:sldChg chg="addSp delSp modSp mod">
        <pc:chgData name="Petrivskyi Illia - Agromino" userId="97f74a4d-3532-4b40-b98f-97427023a65e" providerId="ADAL" clId="{C076F2E5-2BFD-47D2-9A9D-88D33B2AB902}" dt="2026-09-09T13:04:16.434" v="257" actId="1076"/>
        <pc:sldMkLst>
          <pc:docMk/>
          <pc:sldMk cId="0" sldId="260"/>
        </pc:sldMkLst>
        <pc:spChg chg="del">
          <ac:chgData name="Petrivskyi Illia - Agromino" userId="97f74a4d-3532-4b40-b98f-97427023a65e" providerId="ADAL" clId="{C076F2E5-2BFD-47D2-9A9D-88D33B2AB902}" dt="2026-09-09T13:00:06.562" v="163" actId="478"/>
          <ac:spMkLst>
            <pc:docMk/>
            <pc:sldMk cId="0" sldId="260"/>
            <ac:spMk id="2" creationId="{00000000-0000-0000-0000-000000000000}"/>
          </ac:spMkLst>
        </pc:spChg>
        <pc:spChg chg="del">
          <ac:chgData name="Petrivskyi Illia - Agromino" userId="97f74a4d-3532-4b40-b98f-97427023a65e" providerId="ADAL" clId="{C076F2E5-2BFD-47D2-9A9D-88D33B2AB902}" dt="2026-09-09T13:00:06.562" v="163" actId="478"/>
          <ac:spMkLst>
            <pc:docMk/>
            <pc:sldMk cId="0" sldId="260"/>
            <ac:spMk id="3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0:50.387" v="176" actId="255"/>
          <ac:spMkLst>
            <pc:docMk/>
            <pc:sldMk cId="0" sldId="260"/>
            <ac:spMk id="4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1:11.907" v="181" actId="1076"/>
          <ac:spMkLst>
            <pc:docMk/>
            <pc:sldMk cId="0" sldId="260"/>
            <ac:spMk id="5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4:16.434" v="257" actId="1076"/>
          <ac:spMkLst>
            <pc:docMk/>
            <pc:sldMk cId="0" sldId="260"/>
            <ac:spMk id="6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4:16.434" v="257" actId="1076"/>
          <ac:spMkLst>
            <pc:docMk/>
            <pc:sldMk cId="0" sldId="260"/>
            <ac:spMk id="7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4:16.434" v="257" actId="1076"/>
          <ac:spMkLst>
            <pc:docMk/>
            <pc:sldMk cId="0" sldId="260"/>
            <ac:spMk id="8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4:16.434" v="257" actId="1076"/>
          <ac:spMkLst>
            <pc:docMk/>
            <pc:sldMk cId="0" sldId="260"/>
            <ac:spMk id="9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4:16.434" v="257" actId="1076"/>
          <ac:spMkLst>
            <pc:docMk/>
            <pc:sldMk cId="0" sldId="260"/>
            <ac:spMk id="10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4:16.434" v="257" actId="1076"/>
          <ac:spMkLst>
            <pc:docMk/>
            <pc:sldMk cId="0" sldId="260"/>
            <ac:spMk id="11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4:16.434" v="257" actId="1076"/>
          <ac:spMkLst>
            <pc:docMk/>
            <pc:sldMk cId="0" sldId="260"/>
            <ac:spMk id="12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4:16.434" v="257" actId="1076"/>
          <ac:spMkLst>
            <pc:docMk/>
            <pc:sldMk cId="0" sldId="260"/>
            <ac:spMk id="13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4:16.434" v="257" actId="1076"/>
          <ac:spMkLst>
            <pc:docMk/>
            <pc:sldMk cId="0" sldId="260"/>
            <ac:spMk id="14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3:41.025" v="248" actId="1076"/>
          <ac:spMkLst>
            <pc:docMk/>
            <pc:sldMk cId="0" sldId="260"/>
            <ac:spMk id="15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3:41.025" v="248" actId="1076"/>
          <ac:spMkLst>
            <pc:docMk/>
            <pc:sldMk cId="0" sldId="260"/>
            <ac:spMk id="16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3:41.025" v="248" actId="1076"/>
          <ac:spMkLst>
            <pc:docMk/>
            <pc:sldMk cId="0" sldId="260"/>
            <ac:spMk id="17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3:41.025" v="248" actId="1076"/>
          <ac:spMkLst>
            <pc:docMk/>
            <pc:sldMk cId="0" sldId="260"/>
            <ac:spMk id="18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3:41.025" v="248" actId="1076"/>
          <ac:spMkLst>
            <pc:docMk/>
            <pc:sldMk cId="0" sldId="260"/>
            <ac:spMk id="19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3:41.025" v="248" actId="1076"/>
          <ac:spMkLst>
            <pc:docMk/>
            <pc:sldMk cId="0" sldId="260"/>
            <ac:spMk id="20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1:07.389" v="180" actId="1076"/>
          <ac:spMkLst>
            <pc:docMk/>
            <pc:sldMk cId="0" sldId="260"/>
            <ac:spMk id="21" creationId="{00000000-0000-0000-0000-000000000000}"/>
          </ac:spMkLst>
        </pc:spChg>
        <pc:spChg chg="del">
          <ac:chgData name="Petrivskyi Illia - Agromino" userId="97f74a4d-3532-4b40-b98f-97427023a65e" providerId="ADAL" clId="{C076F2E5-2BFD-47D2-9A9D-88D33B2AB902}" dt="2026-09-09T12:50:10.171" v="132" actId="478"/>
          <ac:spMkLst>
            <pc:docMk/>
            <pc:sldMk cId="0" sldId="260"/>
            <ac:spMk id="22" creationId="{00000000-0000-0000-0000-000000000000}"/>
          </ac:spMkLst>
        </pc:spChg>
        <pc:spChg chg="del">
          <ac:chgData name="Petrivskyi Illia - Agromino" userId="97f74a4d-3532-4b40-b98f-97427023a65e" providerId="ADAL" clId="{C076F2E5-2BFD-47D2-9A9D-88D33B2AB902}" dt="2026-09-09T12:50:11.610" v="133" actId="478"/>
          <ac:spMkLst>
            <pc:docMk/>
            <pc:sldMk cId="0" sldId="260"/>
            <ac:spMk id="23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2:51:32.388" v="151" actId="20577"/>
          <ac:spMkLst>
            <pc:docMk/>
            <pc:sldMk cId="0" sldId="260"/>
            <ac:spMk id="24" creationId="{00000000-0000-0000-0000-000000000000}"/>
          </ac:spMkLst>
        </pc:spChg>
        <pc:spChg chg="add">
          <ac:chgData name="Petrivskyi Illia - Agromino" userId="97f74a4d-3532-4b40-b98f-97427023a65e" providerId="ADAL" clId="{C076F2E5-2BFD-47D2-9A9D-88D33B2AB902}" dt="2026-09-09T12:50:12.517" v="134" actId="22"/>
          <ac:spMkLst>
            <pc:docMk/>
            <pc:sldMk cId="0" sldId="260"/>
            <ac:spMk id="26" creationId="{3C1EF82B-4C38-9BA2-6B15-CD60D90A1737}"/>
          </ac:spMkLst>
        </pc:spChg>
        <pc:spChg chg="add del">
          <ac:chgData name="Petrivskyi Illia - Agromino" userId="97f74a4d-3532-4b40-b98f-97427023a65e" providerId="ADAL" clId="{C076F2E5-2BFD-47D2-9A9D-88D33B2AB902}" dt="2026-09-09T13:00:02.458" v="162" actId="22"/>
          <ac:spMkLst>
            <pc:docMk/>
            <pc:sldMk cId="0" sldId="260"/>
            <ac:spMk id="28" creationId="{B3213950-259A-A123-48B8-CACA0F4531D0}"/>
          </ac:spMkLst>
        </pc:spChg>
        <pc:spChg chg="add del">
          <ac:chgData name="Petrivskyi Illia - Agromino" userId="97f74a4d-3532-4b40-b98f-97427023a65e" providerId="ADAL" clId="{C076F2E5-2BFD-47D2-9A9D-88D33B2AB902}" dt="2026-09-09T13:00:02.458" v="162" actId="22"/>
          <ac:spMkLst>
            <pc:docMk/>
            <pc:sldMk cId="0" sldId="260"/>
            <ac:spMk id="30" creationId="{4BA78590-E17C-0DC8-366F-09E085E0631B}"/>
          </ac:spMkLst>
        </pc:spChg>
        <pc:spChg chg="add">
          <ac:chgData name="Petrivskyi Illia - Agromino" userId="97f74a4d-3532-4b40-b98f-97427023a65e" providerId="ADAL" clId="{C076F2E5-2BFD-47D2-9A9D-88D33B2AB902}" dt="2026-09-09T13:00:07.411" v="164" actId="22"/>
          <ac:spMkLst>
            <pc:docMk/>
            <pc:sldMk cId="0" sldId="260"/>
            <ac:spMk id="32" creationId="{EA72DD47-B8BE-D018-4F4E-8A5CB8256E75}"/>
          </ac:spMkLst>
        </pc:spChg>
        <pc:spChg chg="add">
          <ac:chgData name="Petrivskyi Illia - Agromino" userId="97f74a4d-3532-4b40-b98f-97427023a65e" providerId="ADAL" clId="{C076F2E5-2BFD-47D2-9A9D-88D33B2AB902}" dt="2026-09-09T13:00:07.411" v="164" actId="22"/>
          <ac:spMkLst>
            <pc:docMk/>
            <pc:sldMk cId="0" sldId="260"/>
            <ac:spMk id="34" creationId="{13938707-E80D-6FAC-A507-D7B2217CDACC}"/>
          </ac:spMkLst>
        </pc:spChg>
        <pc:spChg chg="add del mod">
          <ac:chgData name="Petrivskyi Illia - Agromino" userId="97f74a4d-3532-4b40-b98f-97427023a65e" providerId="ADAL" clId="{C076F2E5-2BFD-47D2-9A9D-88D33B2AB902}" dt="2026-09-09T13:00:57.590" v="179" actId="478"/>
          <ac:spMkLst>
            <pc:docMk/>
            <pc:sldMk cId="0" sldId="260"/>
            <ac:spMk id="36" creationId="{33AFDEC8-E6BF-CC5D-82B2-E6DA891469CF}"/>
          </ac:spMkLst>
        </pc:spChg>
        <pc:spChg chg="add del">
          <ac:chgData name="Petrivskyi Illia - Agromino" userId="97f74a4d-3532-4b40-b98f-97427023a65e" providerId="ADAL" clId="{C076F2E5-2BFD-47D2-9A9D-88D33B2AB902}" dt="2026-09-09T13:00:30.229" v="170" actId="22"/>
          <ac:spMkLst>
            <pc:docMk/>
            <pc:sldMk cId="0" sldId="260"/>
            <ac:spMk id="38" creationId="{C1B0AE9B-D97F-42C2-5E83-DD15186F1692}"/>
          </ac:spMkLst>
        </pc:spChg>
        <pc:spChg chg="add del">
          <ac:chgData name="Petrivskyi Illia - Agromino" userId="97f74a4d-3532-4b40-b98f-97427023a65e" providerId="ADAL" clId="{C076F2E5-2BFD-47D2-9A9D-88D33B2AB902}" dt="2026-09-09T13:00:35.016" v="173" actId="22"/>
          <ac:spMkLst>
            <pc:docMk/>
            <pc:sldMk cId="0" sldId="260"/>
            <ac:spMk id="40" creationId="{2004C2D5-FF67-FD98-5E31-18C60B231998}"/>
          </ac:spMkLst>
        </pc:spChg>
        <pc:spChg chg="add del">
          <ac:chgData name="Petrivskyi Illia - Agromino" userId="97f74a4d-3532-4b40-b98f-97427023a65e" providerId="ADAL" clId="{C076F2E5-2BFD-47D2-9A9D-88D33B2AB902}" dt="2026-09-09T13:00:35.016" v="173" actId="22"/>
          <ac:spMkLst>
            <pc:docMk/>
            <pc:sldMk cId="0" sldId="260"/>
            <ac:spMk id="42" creationId="{E20D3230-C89C-2376-8028-D6C0B0F9B5C0}"/>
          </ac:spMkLst>
        </pc:spChg>
        <pc:spChg chg="add del">
          <ac:chgData name="Petrivskyi Illia - Agromino" userId="97f74a4d-3532-4b40-b98f-97427023a65e" providerId="ADAL" clId="{C076F2E5-2BFD-47D2-9A9D-88D33B2AB902}" dt="2026-09-09T13:00:41.972" v="175" actId="478"/>
          <ac:spMkLst>
            <pc:docMk/>
            <pc:sldMk cId="0" sldId="260"/>
            <ac:spMk id="44" creationId="{447D67B9-D182-594C-FC43-7CC6178378FE}"/>
          </ac:spMkLst>
        </pc:spChg>
      </pc:sldChg>
      <pc:sldChg chg="addSp delSp modSp mod">
        <pc:chgData name="Petrivskyi Illia - Agromino" userId="97f74a4d-3532-4b40-b98f-97427023a65e" providerId="ADAL" clId="{C076F2E5-2BFD-47D2-9A9D-88D33B2AB902}" dt="2026-09-09T13:17:48.244" v="615" actId="1036"/>
        <pc:sldMkLst>
          <pc:docMk/>
          <pc:sldMk cId="0" sldId="261"/>
        </pc:sldMkLst>
        <pc:spChg chg="del">
          <ac:chgData name="Petrivskyi Illia - Agromino" userId="97f74a4d-3532-4b40-b98f-97427023a65e" providerId="ADAL" clId="{C076F2E5-2BFD-47D2-9A9D-88D33B2AB902}" dt="2026-09-09T12:59:57.797" v="159" actId="478"/>
          <ac:spMkLst>
            <pc:docMk/>
            <pc:sldMk cId="0" sldId="261"/>
            <ac:spMk id="2" creationId="{00000000-0000-0000-0000-000000000000}"/>
          </ac:spMkLst>
        </pc:spChg>
        <pc:spChg chg="del">
          <ac:chgData name="Petrivskyi Illia - Agromino" userId="97f74a4d-3532-4b40-b98f-97427023a65e" providerId="ADAL" clId="{C076F2E5-2BFD-47D2-9A9D-88D33B2AB902}" dt="2026-09-09T12:59:57.797" v="159" actId="478"/>
          <ac:spMkLst>
            <pc:docMk/>
            <pc:sldMk cId="0" sldId="261"/>
            <ac:spMk id="3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0:19.143" v="165" actId="1076"/>
          <ac:spMkLst>
            <pc:docMk/>
            <pc:sldMk cId="0" sldId="261"/>
            <ac:spMk id="4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1:24.390" v="185" actId="27636"/>
          <ac:spMkLst>
            <pc:docMk/>
            <pc:sldMk cId="0" sldId="261"/>
            <ac:spMk id="7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6:38.364" v="592" actId="255"/>
          <ac:spMkLst>
            <pc:docMk/>
            <pc:sldMk cId="0" sldId="261"/>
            <ac:spMk id="8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6:28.634" v="589" actId="1036"/>
          <ac:spMkLst>
            <pc:docMk/>
            <pc:sldMk cId="0" sldId="261"/>
            <ac:spMk id="9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6:20.045" v="571" actId="1036"/>
          <ac:spMkLst>
            <pc:docMk/>
            <pc:sldMk cId="0" sldId="261"/>
            <ac:spMk id="10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6:33.365" v="591" actId="403"/>
          <ac:spMkLst>
            <pc:docMk/>
            <pc:sldMk cId="0" sldId="261"/>
            <ac:spMk id="11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7:48.244" v="615" actId="1036"/>
          <ac:spMkLst>
            <pc:docMk/>
            <pc:sldMk cId="0" sldId="261"/>
            <ac:spMk id="12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7:48.244" v="615" actId="1036"/>
          <ac:spMkLst>
            <pc:docMk/>
            <pc:sldMk cId="0" sldId="261"/>
            <ac:spMk id="13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6:58.034" v="604" actId="1037"/>
          <ac:spMkLst>
            <pc:docMk/>
            <pc:sldMk cId="0" sldId="261"/>
            <ac:spMk id="14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5:33.975" v="543" actId="403"/>
          <ac:spMkLst>
            <pc:docMk/>
            <pc:sldMk cId="0" sldId="261"/>
            <ac:spMk id="16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6:58.034" v="604" actId="1037"/>
          <ac:spMkLst>
            <pc:docMk/>
            <pc:sldMk cId="0" sldId="261"/>
            <ac:spMk id="17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6:58.034" v="604" actId="1037"/>
          <ac:spMkLst>
            <pc:docMk/>
            <pc:sldMk cId="0" sldId="261"/>
            <ac:spMk id="18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2:44:32.214" v="17" actId="21"/>
          <ac:spMkLst>
            <pc:docMk/>
            <pc:sldMk cId="0" sldId="261"/>
            <ac:spMk id="19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2:44:34.856" v="19" actId="21"/>
          <ac:spMkLst>
            <pc:docMk/>
            <pc:sldMk cId="0" sldId="261"/>
            <ac:spMk id="20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2:50:50.373" v="143" actId="164"/>
          <ac:spMkLst>
            <pc:docMk/>
            <pc:sldMk cId="0" sldId="261"/>
            <ac:spMk id="21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2:46:26.365" v="58" actId="1076"/>
          <ac:spMkLst>
            <pc:docMk/>
            <pc:sldMk cId="0" sldId="261"/>
            <ac:spMk id="22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2:50:50.373" v="143" actId="164"/>
          <ac:spMkLst>
            <pc:docMk/>
            <pc:sldMk cId="0" sldId="261"/>
            <ac:spMk id="23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5:33.975" v="543" actId="403"/>
          <ac:spMkLst>
            <pc:docMk/>
            <pc:sldMk cId="0" sldId="261"/>
            <ac:spMk id="24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6:58.034" v="604" actId="1037"/>
          <ac:spMkLst>
            <pc:docMk/>
            <pc:sldMk cId="0" sldId="261"/>
            <ac:spMk id="25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6:58.034" v="604" actId="1037"/>
          <ac:spMkLst>
            <pc:docMk/>
            <pc:sldMk cId="0" sldId="261"/>
            <ac:spMk id="26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5:53.445" v="549" actId="403"/>
          <ac:spMkLst>
            <pc:docMk/>
            <pc:sldMk cId="0" sldId="261"/>
            <ac:spMk id="27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6:11.125" v="558" actId="404"/>
          <ac:spMkLst>
            <pc:docMk/>
            <pc:sldMk cId="0" sldId="261"/>
            <ac:spMk id="28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5:53.445" v="549" actId="403"/>
          <ac:spMkLst>
            <pc:docMk/>
            <pc:sldMk cId="0" sldId="261"/>
            <ac:spMk id="30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6:11.125" v="558" actId="404"/>
          <ac:spMkLst>
            <pc:docMk/>
            <pc:sldMk cId="0" sldId="261"/>
            <ac:spMk id="31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6:58.034" v="604" actId="1037"/>
          <ac:spMkLst>
            <pc:docMk/>
            <pc:sldMk cId="0" sldId="261"/>
            <ac:spMk id="32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5:53.445" v="549" actId="403"/>
          <ac:spMkLst>
            <pc:docMk/>
            <pc:sldMk cId="0" sldId="261"/>
            <ac:spMk id="33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6:11.125" v="558" actId="404"/>
          <ac:spMkLst>
            <pc:docMk/>
            <pc:sldMk cId="0" sldId="261"/>
            <ac:spMk id="34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6:58.034" v="604" actId="1037"/>
          <ac:spMkLst>
            <pc:docMk/>
            <pc:sldMk cId="0" sldId="261"/>
            <ac:spMk id="35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5:53.445" v="549" actId="403"/>
          <ac:spMkLst>
            <pc:docMk/>
            <pc:sldMk cId="0" sldId="261"/>
            <ac:spMk id="36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6:11.125" v="559" actId="27636"/>
          <ac:spMkLst>
            <pc:docMk/>
            <pc:sldMk cId="0" sldId="261"/>
            <ac:spMk id="37" creationId="{00000000-0000-0000-0000-000000000000}"/>
          </ac:spMkLst>
        </pc:spChg>
        <pc:spChg chg="add mod">
          <ac:chgData name="Petrivskyi Illia - Agromino" userId="97f74a4d-3532-4b40-b98f-97427023a65e" providerId="ADAL" clId="{C076F2E5-2BFD-47D2-9A9D-88D33B2AB902}" dt="2026-09-09T12:45:15.090" v="33" actId="20577"/>
          <ac:spMkLst>
            <pc:docMk/>
            <pc:sldMk cId="0" sldId="261"/>
            <ac:spMk id="38" creationId="{32B0B9BF-75E5-69CC-6015-FAC5D4ED6C9A}"/>
          </ac:spMkLst>
        </pc:spChg>
        <pc:spChg chg="mod">
          <ac:chgData name="Petrivskyi Illia - Agromino" userId="97f74a4d-3532-4b40-b98f-97427023a65e" providerId="ADAL" clId="{C076F2E5-2BFD-47D2-9A9D-88D33B2AB902}" dt="2026-09-09T12:49:56.733" v="129" actId="6549"/>
          <ac:spMkLst>
            <pc:docMk/>
            <pc:sldMk cId="0" sldId="261"/>
            <ac:spMk id="39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2:51:22.073" v="147" actId="20577"/>
          <ac:spMkLst>
            <pc:docMk/>
            <pc:sldMk cId="0" sldId="261"/>
            <ac:spMk id="40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6:58.034" v="604" actId="1037"/>
          <ac:spMkLst>
            <pc:docMk/>
            <pc:sldMk cId="0" sldId="261"/>
            <ac:spMk id="41" creationId="{735F41FB-FD6E-A614-54E4-CED8ECB8EE53}"/>
          </ac:spMkLst>
        </pc:spChg>
        <pc:spChg chg="mod">
          <ac:chgData name="Petrivskyi Illia - Agromino" userId="97f74a4d-3532-4b40-b98f-97427023a65e" providerId="ADAL" clId="{C076F2E5-2BFD-47D2-9A9D-88D33B2AB902}" dt="2026-09-09T13:15:33.975" v="543" actId="403"/>
          <ac:spMkLst>
            <pc:docMk/>
            <pc:sldMk cId="0" sldId="261"/>
            <ac:spMk id="43" creationId="{63770A6C-73C5-2F76-BEBE-7CF1F8B134CC}"/>
          </ac:spMkLst>
        </pc:spChg>
        <pc:spChg chg="mod">
          <ac:chgData name="Petrivskyi Illia - Agromino" userId="97f74a4d-3532-4b40-b98f-97427023a65e" providerId="ADAL" clId="{C076F2E5-2BFD-47D2-9A9D-88D33B2AB902}" dt="2026-09-09T13:16:58.034" v="604" actId="1037"/>
          <ac:spMkLst>
            <pc:docMk/>
            <pc:sldMk cId="0" sldId="261"/>
            <ac:spMk id="44" creationId="{986FC902-A77A-5461-21AF-DFC0839F5F8B}"/>
          </ac:spMkLst>
        </pc:spChg>
        <pc:spChg chg="add mod">
          <ac:chgData name="Petrivskyi Illia - Agromino" userId="97f74a4d-3532-4b40-b98f-97427023a65e" providerId="ADAL" clId="{C076F2E5-2BFD-47D2-9A9D-88D33B2AB902}" dt="2026-09-09T13:15:33.975" v="543" actId="403"/>
          <ac:spMkLst>
            <pc:docMk/>
            <pc:sldMk cId="0" sldId="261"/>
            <ac:spMk id="48" creationId="{70A14A1F-FDE1-1BC3-389B-3EDBF912AEF1}"/>
          </ac:spMkLst>
        </pc:spChg>
        <pc:spChg chg="add mod">
          <ac:chgData name="Petrivskyi Illia - Agromino" userId="97f74a4d-3532-4b40-b98f-97427023a65e" providerId="ADAL" clId="{C076F2E5-2BFD-47D2-9A9D-88D33B2AB902}" dt="2026-09-09T13:16:58.034" v="604" actId="1037"/>
          <ac:spMkLst>
            <pc:docMk/>
            <pc:sldMk cId="0" sldId="261"/>
            <ac:spMk id="50" creationId="{74800C93-E9FE-F8E6-8C34-B5FEAD8BF2C3}"/>
          </ac:spMkLst>
        </pc:spChg>
        <pc:spChg chg="add">
          <ac:chgData name="Petrivskyi Illia - Agromino" userId="97f74a4d-3532-4b40-b98f-97427023a65e" providerId="ADAL" clId="{C076F2E5-2BFD-47D2-9A9D-88D33B2AB902}" dt="2026-09-09T12:59:58.599" v="160" actId="22"/>
          <ac:spMkLst>
            <pc:docMk/>
            <pc:sldMk cId="0" sldId="261"/>
            <ac:spMk id="53" creationId="{E0FC176B-46FE-802C-BDBC-251448C26A98}"/>
          </ac:spMkLst>
        </pc:spChg>
        <pc:spChg chg="add">
          <ac:chgData name="Petrivskyi Illia - Agromino" userId="97f74a4d-3532-4b40-b98f-97427023a65e" providerId="ADAL" clId="{C076F2E5-2BFD-47D2-9A9D-88D33B2AB902}" dt="2026-09-09T12:59:58.599" v="160" actId="22"/>
          <ac:spMkLst>
            <pc:docMk/>
            <pc:sldMk cId="0" sldId="261"/>
            <ac:spMk id="55" creationId="{9F24A063-0DB5-C905-D1C4-4E2E12E8430D}"/>
          </ac:spMkLst>
        </pc:spChg>
        <pc:grpChg chg="mod">
          <ac:chgData name="Petrivskyi Illia - Agromino" userId="97f74a4d-3532-4b40-b98f-97427023a65e" providerId="ADAL" clId="{C076F2E5-2BFD-47D2-9A9D-88D33B2AB902}" dt="2026-09-09T12:50:35.259" v="142" actId="1076"/>
          <ac:grpSpMkLst>
            <pc:docMk/>
            <pc:sldMk cId="0" sldId="261"/>
            <ac:grpSpMk id="46" creationId="{1161AFA9-C451-43F7-296A-7B4C61B0837B}"/>
          </ac:grpSpMkLst>
        </pc:grpChg>
        <pc:grpChg chg="mod">
          <ac:chgData name="Petrivskyi Illia - Agromino" userId="97f74a4d-3532-4b40-b98f-97427023a65e" providerId="ADAL" clId="{C076F2E5-2BFD-47D2-9A9D-88D33B2AB902}" dt="2026-09-09T13:16:02.535" v="551" actId="1076"/>
          <ac:grpSpMkLst>
            <pc:docMk/>
            <pc:sldMk cId="0" sldId="261"/>
            <ac:grpSpMk id="51" creationId="{5AAE70B4-135F-FAEF-B45F-2A12074E2BE1}"/>
          </ac:grpSpMkLst>
        </pc:grpChg>
      </pc:sldChg>
      <pc:sldChg chg="addSp delSp modSp mod">
        <pc:chgData name="Petrivskyi Illia - Agromino" userId="97f74a4d-3532-4b40-b98f-97427023a65e" providerId="ADAL" clId="{C076F2E5-2BFD-47D2-9A9D-88D33B2AB902}" dt="2026-09-09T13:03:45.714" v="251" actId="207"/>
        <pc:sldMkLst>
          <pc:docMk/>
          <pc:sldMk cId="0" sldId="262"/>
        </pc:sldMkLst>
        <pc:spChg chg="mod">
          <ac:chgData name="Petrivskyi Illia - Agromino" userId="97f74a4d-3532-4b40-b98f-97427023a65e" providerId="ADAL" clId="{C076F2E5-2BFD-47D2-9A9D-88D33B2AB902}" dt="2026-09-09T13:01:23.303" v="183" actId="21"/>
          <ac:spMkLst>
            <pc:docMk/>
            <pc:sldMk cId="0" sldId="262"/>
            <ac:spMk id="4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1:37.360" v="189" actId="21"/>
          <ac:spMkLst>
            <pc:docMk/>
            <pc:sldMk cId="0" sldId="262"/>
            <ac:spMk id="5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2:17.317" v="229" actId="1036"/>
          <ac:spMkLst>
            <pc:docMk/>
            <pc:sldMk cId="0" sldId="262"/>
            <ac:spMk id="8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2:17.317" v="229" actId="103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2:17.317" v="229" actId="103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2:17.317" v="229" actId="1036"/>
          <ac:spMkLst>
            <pc:docMk/>
            <pc:sldMk cId="0" sldId="262"/>
            <ac:spMk id="12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2:17.317" v="229" actId="1036"/>
          <ac:spMkLst>
            <pc:docMk/>
            <pc:sldMk cId="0" sldId="262"/>
            <ac:spMk id="16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2:17.317" v="229" actId="1036"/>
          <ac:spMkLst>
            <pc:docMk/>
            <pc:sldMk cId="0" sldId="262"/>
            <ac:spMk id="17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2:17.317" v="229" actId="1036"/>
          <ac:spMkLst>
            <pc:docMk/>
            <pc:sldMk cId="0" sldId="262"/>
            <ac:spMk id="18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2:17.317" v="229" actId="1036"/>
          <ac:spMkLst>
            <pc:docMk/>
            <pc:sldMk cId="0" sldId="262"/>
            <ac:spMk id="20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2:17.317" v="229" actId="1036"/>
          <ac:spMkLst>
            <pc:docMk/>
            <pc:sldMk cId="0" sldId="262"/>
            <ac:spMk id="22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3:45.714" v="251" actId="207"/>
          <ac:spMkLst>
            <pc:docMk/>
            <pc:sldMk cId="0" sldId="262"/>
            <ac:spMk id="23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2:17.317" v="229" actId="1036"/>
          <ac:spMkLst>
            <pc:docMk/>
            <pc:sldMk cId="0" sldId="262"/>
            <ac:spMk id="28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2:24.108" v="241" actId="27636"/>
          <ac:spMkLst>
            <pc:docMk/>
            <pc:sldMk cId="0" sldId="262"/>
            <ac:spMk id="29" creationId="{00000000-0000-0000-0000-000000000000}"/>
          </ac:spMkLst>
        </pc:spChg>
        <pc:spChg chg="del">
          <ac:chgData name="Petrivskyi Illia - Agromino" userId="97f74a4d-3532-4b40-b98f-97427023a65e" providerId="ADAL" clId="{C076F2E5-2BFD-47D2-9A9D-88D33B2AB902}" dt="2026-09-09T12:50:15.979" v="135" actId="478"/>
          <ac:spMkLst>
            <pc:docMk/>
            <pc:sldMk cId="0" sldId="262"/>
            <ac:spMk id="30" creationId="{00000000-0000-0000-0000-000000000000}"/>
          </ac:spMkLst>
        </pc:spChg>
        <pc:spChg chg="del">
          <ac:chgData name="Petrivskyi Illia - Agromino" userId="97f74a4d-3532-4b40-b98f-97427023a65e" providerId="ADAL" clId="{C076F2E5-2BFD-47D2-9A9D-88D33B2AB902}" dt="2026-09-09T12:50:15.979" v="135" actId="478"/>
          <ac:spMkLst>
            <pc:docMk/>
            <pc:sldMk cId="0" sldId="262"/>
            <ac:spMk id="31" creationId="{00000000-0000-0000-0000-000000000000}"/>
          </ac:spMkLst>
        </pc:spChg>
        <pc:spChg chg="add">
          <ac:chgData name="Petrivskyi Illia - Agromino" userId="97f74a4d-3532-4b40-b98f-97427023a65e" providerId="ADAL" clId="{C076F2E5-2BFD-47D2-9A9D-88D33B2AB902}" dt="2026-09-09T12:50:16.801" v="136" actId="22"/>
          <ac:spMkLst>
            <pc:docMk/>
            <pc:sldMk cId="0" sldId="262"/>
            <ac:spMk id="34" creationId="{9B69283B-18E6-A929-ADF9-96AEC9F9523C}"/>
          </ac:spMkLst>
        </pc:spChg>
        <pc:spChg chg="add mod ord">
          <ac:chgData name="Petrivskyi Illia - Agromino" userId="97f74a4d-3532-4b40-b98f-97427023a65e" providerId="ADAL" clId="{C076F2E5-2BFD-47D2-9A9D-88D33B2AB902}" dt="2026-09-09T13:01:35.374" v="188" actId="167"/>
          <ac:spMkLst>
            <pc:docMk/>
            <pc:sldMk cId="0" sldId="262"/>
            <ac:spMk id="36" creationId="{D5FB0C51-A8FB-F890-6F53-D369E5278620}"/>
          </ac:spMkLst>
        </pc:spChg>
        <pc:spChg chg="add mod">
          <ac:chgData name="Petrivskyi Illia - Agromino" userId="97f74a4d-3532-4b40-b98f-97427023a65e" providerId="ADAL" clId="{C076F2E5-2BFD-47D2-9A9D-88D33B2AB902}" dt="2026-09-09T13:02:02.272" v="203" actId="1076"/>
          <ac:spMkLst>
            <pc:docMk/>
            <pc:sldMk cId="0" sldId="262"/>
            <ac:spMk id="38" creationId="{896F065B-C9A9-1A42-A47A-C69B0B7652A5}"/>
          </ac:spMkLst>
        </pc:spChg>
      </pc:sldChg>
      <pc:sldChg chg="addSp delSp modSp mod">
        <pc:chgData name="Petrivskyi Illia - Agromino" userId="97f74a4d-3532-4b40-b98f-97427023a65e" providerId="ADAL" clId="{C076F2E5-2BFD-47D2-9A9D-88D33B2AB902}" dt="2026-09-09T13:15:21.875" v="541" actId="403"/>
        <pc:sldMkLst>
          <pc:docMk/>
          <pc:sldMk cId="0" sldId="263"/>
        </pc:sldMkLst>
        <pc:spChg chg="mod">
          <ac:chgData name="Petrivskyi Illia - Agromino" userId="97f74a4d-3532-4b40-b98f-97427023a65e" providerId="ADAL" clId="{C076F2E5-2BFD-47D2-9A9D-88D33B2AB902}" dt="2026-09-09T13:04:43.229" v="289" actId="21"/>
          <ac:spMkLst>
            <pc:docMk/>
            <pc:sldMk cId="0" sldId="263"/>
            <ac:spMk id="4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4:52.053" v="292" actId="21"/>
          <ac:spMkLst>
            <pc:docMk/>
            <pc:sldMk cId="0" sldId="263"/>
            <ac:spMk id="5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5:18.305" v="540" actId="403"/>
          <ac:spMkLst>
            <pc:docMk/>
            <pc:sldMk cId="0" sldId="263"/>
            <ac:spMk id="8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5:12.390" v="539" actId="403"/>
          <ac:spMkLst>
            <pc:docMk/>
            <pc:sldMk cId="0" sldId="263"/>
            <ac:spMk id="9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5:18.305" v="540" actId="403"/>
          <ac:spMkLst>
            <pc:docMk/>
            <pc:sldMk cId="0" sldId="263"/>
            <ac:spMk id="11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5:12.390" v="539" actId="403"/>
          <ac:spMkLst>
            <pc:docMk/>
            <pc:sldMk cId="0" sldId="263"/>
            <ac:spMk id="12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5:05.993" v="294" actId="164"/>
          <ac:spMkLst>
            <pc:docMk/>
            <pc:sldMk cId="0" sldId="263"/>
            <ac:spMk id="13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5:18.305" v="540" actId="403"/>
          <ac:spMkLst>
            <pc:docMk/>
            <pc:sldMk cId="0" sldId="263"/>
            <ac:spMk id="14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5:12.390" v="539" actId="403"/>
          <ac:spMkLst>
            <pc:docMk/>
            <pc:sldMk cId="0" sldId="263"/>
            <ac:spMk id="15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5:05.993" v="294" actId="164"/>
          <ac:spMkLst>
            <pc:docMk/>
            <pc:sldMk cId="0" sldId="263"/>
            <ac:spMk id="16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5:18.305" v="540" actId="403"/>
          <ac:spMkLst>
            <pc:docMk/>
            <pc:sldMk cId="0" sldId="263"/>
            <ac:spMk id="17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5:12.390" v="539" actId="403"/>
          <ac:spMkLst>
            <pc:docMk/>
            <pc:sldMk cId="0" sldId="263"/>
            <ac:spMk id="18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5:18.305" v="540" actId="403"/>
          <ac:spMkLst>
            <pc:docMk/>
            <pc:sldMk cId="0" sldId="263"/>
            <ac:spMk id="20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5:12.390" v="539" actId="403"/>
          <ac:spMkLst>
            <pc:docMk/>
            <pc:sldMk cId="0" sldId="263"/>
            <ac:spMk id="21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5:05.993" v="294" actId="164"/>
          <ac:spMkLst>
            <pc:docMk/>
            <pc:sldMk cId="0" sldId="263"/>
            <ac:spMk id="22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5:18.305" v="540" actId="403"/>
          <ac:spMkLst>
            <pc:docMk/>
            <pc:sldMk cId="0" sldId="263"/>
            <ac:spMk id="23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5:12.390" v="539" actId="403"/>
          <ac:spMkLst>
            <pc:docMk/>
            <pc:sldMk cId="0" sldId="263"/>
            <ac:spMk id="24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4:37.504" v="287" actId="1036"/>
          <ac:spMkLst>
            <pc:docMk/>
            <pc:sldMk cId="0" sldId="263"/>
            <ac:spMk id="25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5:43.358" v="305" actId="14100"/>
          <ac:spMkLst>
            <pc:docMk/>
            <pc:sldMk cId="0" sldId="263"/>
            <ac:spMk id="26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5:47.103" v="310" actId="403"/>
          <ac:spMkLst>
            <pc:docMk/>
            <pc:sldMk cId="0" sldId="263"/>
            <ac:spMk id="27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07:23.532" v="349" actId="404"/>
          <ac:spMkLst>
            <pc:docMk/>
            <pc:sldMk cId="0" sldId="263"/>
            <ac:spMk id="28" creationId="{00000000-0000-0000-0000-000000000000}"/>
          </ac:spMkLst>
        </pc:spChg>
        <pc:spChg chg="del">
          <ac:chgData name="Petrivskyi Illia - Agromino" userId="97f74a4d-3532-4b40-b98f-97427023a65e" providerId="ADAL" clId="{C076F2E5-2BFD-47D2-9A9D-88D33B2AB902}" dt="2026-09-09T12:50:20.386" v="137" actId="478"/>
          <ac:spMkLst>
            <pc:docMk/>
            <pc:sldMk cId="0" sldId="263"/>
            <ac:spMk id="29" creationId="{00000000-0000-0000-0000-000000000000}"/>
          </ac:spMkLst>
        </pc:spChg>
        <pc:spChg chg="del">
          <ac:chgData name="Petrivskyi Illia - Agromino" userId="97f74a4d-3532-4b40-b98f-97427023a65e" providerId="ADAL" clId="{C076F2E5-2BFD-47D2-9A9D-88D33B2AB902}" dt="2026-09-09T12:50:20.386" v="137" actId="478"/>
          <ac:spMkLst>
            <pc:docMk/>
            <pc:sldMk cId="0" sldId="263"/>
            <ac:spMk id="30" creationId="{00000000-0000-0000-0000-000000000000}"/>
          </ac:spMkLst>
        </pc:spChg>
        <pc:spChg chg="add">
          <ac:chgData name="Petrivskyi Illia - Agromino" userId="97f74a4d-3532-4b40-b98f-97427023a65e" providerId="ADAL" clId="{C076F2E5-2BFD-47D2-9A9D-88D33B2AB902}" dt="2026-09-09T12:50:21.241" v="138" actId="22"/>
          <ac:spMkLst>
            <pc:docMk/>
            <pc:sldMk cId="0" sldId="263"/>
            <ac:spMk id="33" creationId="{4EA0EE68-5DAD-441C-814A-BE595D6BAFA1}"/>
          </ac:spMkLst>
        </pc:spChg>
        <pc:spChg chg="add del mod">
          <ac:chgData name="Petrivskyi Illia - Agromino" userId="97f74a4d-3532-4b40-b98f-97427023a65e" providerId="ADAL" clId="{C076F2E5-2BFD-47D2-9A9D-88D33B2AB902}" dt="2026-09-09T13:04:27.969" v="260"/>
          <ac:spMkLst>
            <pc:docMk/>
            <pc:sldMk cId="0" sldId="263"/>
            <ac:spMk id="34" creationId="{5AECA045-1D89-B286-B5DA-A1CE4F5E0CD0}"/>
          </ac:spMkLst>
        </pc:spChg>
        <pc:spChg chg="add mod ord">
          <ac:chgData name="Petrivskyi Illia - Agromino" userId="97f74a4d-3532-4b40-b98f-97427023a65e" providerId="ADAL" clId="{C076F2E5-2BFD-47D2-9A9D-88D33B2AB902}" dt="2026-09-09T13:07:20.232" v="346" actId="21"/>
          <ac:spMkLst>
            <pc:docMk/>
            <pc:sldMk cId="0" sldId="263"/>
            <ac:spMk id="36" creationId="{7B69CC50-C93F-3F8F-1E91-9DF7C3B65578}"/>
          </ac:spMkLst>
        </pc:spChg>
        <pc:spChg chg="add mod">
          <ac:chgData name="Petrivskyi Illia - Agromino" userId="97f74a4d-3532-4b40-b98f-97427023a65e" providerId="ADAL" clId="{C076F2E5-2BFD-47D2-9A9D-88D33B2AB902}" dt="2026-09-09T13:15:21.875" v="541" actId="403"/>
          <ac:spMkLst>
            <pc:docMk/>
            <pc:sldMk cId="0" sldId="263"/>
            <ac:spMk id="38" creationId="{DBE871A6-BBCF-8CA6-6904-28A57566E337}"/>
          </ac:spMkLst>
        </pc:spChg>
        <pc:spChg chg="add del mod ord">
          <ac:chgData name="Petrivskyi Illia - Agromino" userId="97f74a4d-3532-4b40-b98f-97427023a65e" providerId="ADAL" clId="{C076F2E5-2BFD-47D2-9A9D-88D33B2AB902}" dt="2026-09-09T13:07:20.767" v="347" actId="22"/>
          <ac:spMkLst>
            <pc:docMk/>
            <pc:sldMk cId="0" sldId="263"/>
            <ac:spMk id="41" creationId="{0788A547-7472-8163-597D-6AD78E4B52DE}"/>
          </ac:spMkLst>
        </pc:spChg>
        <pc:spChg chg="add del mod">
          <ac:chgData name="Petrivskyi Illia - Agromino" userId="97f74a4d-3532-4b40-b98f-97427023a65e" providerId="ADAL" clId="{C076F2E5-2BFD-47D2-9A9D-88D33B2AB902}" dt="2026-09-09T13:07:20.767" v="347" actId="22"/>
          <ac:spMkLst>
            <pc:docMk/>
            <pc:sldMk cId="0" sldId="263"/>
            <ac:spMk id="43" creationId="{99FF5174-9988-AA3E-4043-B6D559734E3A}"/>
          </ac:spMkLst>
        </pc:spChg>
        <pc:grpChg chg="mod">
          <ac:chgData name="Petrivskyi Illia - Agromino" userId="97f74a4d-3532-4b40-b98f-97427023a65e" providerId="ADAL" clId="{C076F2E5-2BFD-47D2-9A9D-88D33B2AB902}" dt="2026-09-09T13:05:13.793" v="295" actId="14100"/>
          <ac:grpSpMkLst>
            <pc:docMk/>
            <pc:sldMk cId="0" sldId="263"/>
            <ac:grpSpMk id="39" creationId="{8BE22BAA-DDC1-25FC-8315-CC861208BDB3}"/>
          </ac:grpSpMkLst>
        </pc:grpChg>
        <pc:picChg chg="mod">
          <ac:chgData name="Petrivskyi Illia - Agromino" userId="97f74a4d-3532-4b40-b98f-97427023a65e" providerId="ADAL" clId="{C076F2E5-2BFD-47D2-9A9D-88D33B2AB902}" dt="2026-09-09T13:07:18.405" v="343" actId="14100"/>
          <ac:picMkLst>
            <pc:docMk/>
            <pc:sldMk cId="0" sldId="263"/>
            <ac:picMk id="6" creationId="{00000000-0000-0000-0000-000000000000}"/>
          </ac:picMkLst>
        </pc:picChg>
      </pc:sldChg>
      <pc:sldChg chg="addSp delSp modSp mod">
        <pc:chgData name="Petrivskyi Illia - Agromino" userId="97f74a4d-3532-4b40-b98f-97427023a65e" providerId="ADAL" clId="{C076F2E5-2BFD-47D2-9A9D-88D33B2AB902}" dt="2026-09-09T13:14:44.586" v="537" actId="1036"/>
        <pc:sldMkLst>
          <pc:docMk/>
          <pc:sldMk cId="0" sldId="264"/>
        </pc:sldMkLst>
        <pc:spChg chg="mod">
          <ac:chgData name="Petrivskyi Illia - Agromino" userId="97f74a4d-3532-4b40-b98f-97427023a65e" providerId="ADAL" clId="{C076F2E5-2BFD-47D2-9A9D-88D33B2AB902}" dt="2026-09-09T13:09:50.349" v="397" actId="21"/>
          <ac:spMkLst>
            <pc:docMk/>
            <pc:sldMk cId="0" sldId="264"/>
            <ac:spMk id="4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0:00.226" v="401" actId="21"/>
          <ac:spMkLst>
            <pc:docMk/>
            <pc:sldMk cId="0" sldId="264"/>
            <ac:spMk id="5" creationId="{00000000-0000-0000-0000-000000000000}"/>
          </ac:spMkLst>
        </pc:spChg>
        <pc:spChg chg="del mod">
          <ac:chgData name="Petrivskyi Illia - Agromino" userId="97f74a4d-3532-4b40-b98f-97427023a65e" providerId="ADAL" clId="{C076F2E5-2BFD-47D2-9A9D-88D33B2AB902}" dt="2026-09-09T13:09:35.180" v="392" actId="478"/>
          <ac:spMkLst>
            <pc:docMk/>
            <pc:sldMk cId="0" sldId="264"/>
            <ac:spMk id="7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4:39.826" v="534" actId="1076"/>
          <ac:spMkLst>
            <pc:docMk/>
            <pc:sldMk cId="0" sldId="264"/>
            <ac:spMk id="8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0:37.439" v="441" actId="1036"/>
          <ac:spMkLst>
            <pc:docMk/>
            <pc:sldMk cId="0" sldId="264"/>
            <ac:spMk id="9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0:37.439" v="441" actId="1036"/>
          <ac:spMkLst>
            <pc:docMk/>
            <pc:sldMk cId="0" sldId="264"/>
            <ac:spMk id="10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0:46.398" v="465" actId="1036"/>
          <ac:spMkLst>
            <pc:docMk/>
            <pc:sldMk cId="0" sldId="264"/>
            <ac:spMk id="11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4:39.826" v="534" actId="1076"/>
          <ac:spMkLst>
            <pc:docMk/>
            <pc:sldMk cId="0" sldId="264"/>
            <ac:spMk id="12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4:39.826" v="534" actId="1076"/>
          <ac:spMkLst>
            <pc:docMk/>
            <pc:sldMk cId="0" sldId="264"/>
            <ac:spMk id="13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4:39.826" v="534" actId="1076"/>
          <ac:spMkLst>
            <pc:docMk/>
            <pc:sldMk cId="0" sldId="264"/>
            <ac:spMk id="14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4:39.826" v="534" actId="1076"/>
          <ac:spMkLst>
            <pc:docMk/>
            <pc:sldMk cId="0" sldId="264"/>
            <ac:spMk id="15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4:39.826" v="534" actId="1076"/>
          <ac:spMkLst>
            <pc:docMk/>
            <pc:sldMk cId="0" sldId="264"/>
            <ac:spMk id="16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4:39.826" v="534" actId="1076"/>
          <ac:spMkLst>
            <pc:docMk/>
            <pc:sldMk cId="0" sldId="264"/>
            <ac:spMk id="17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4:39.826" v="534" actId="1076"/>
          <ac:spMkLst>
            <pc:docMk/>
            <pc:sldMk cId="0" sldId="264"/>
            <ac:spMk id="18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4:39.826" v="534" actId="1076"/>
          <ac:spMkLst>
            <pc:docMk/>
            <pc:sldMk cId="0" sldId="264"/>
            <ac:spMk id="19" creationId="{00000000-0000-0000-0000-000000000000}"/>
          </ac:spMkLst>
        </pc:spChg>
        <pc:spChg chg="del mod">
          <ac:chgData name="Petrivskyi Illia - Agromino" userId="97f74a4d-3532-4b40-b98f-97427023a65e" providerId="ADAL" clId="{C076F2E5-2BFD-47D2-9A9D-88D33B2AB902}" dt="2026-09-09T13:14:25.636" v="531" actId="478"/>
          <ac:spMkLst>
            <pc:docMk/>
            <pc:sldMk cId="0" sldId="264"/>
            <ac:spMk id="20" creationId="{00000000-0000-0000-0000-000000000000}"/>
          </ac:spMkLst>
        </pc:spChg>
        <pc:spChg chg="del mod">
          <ac:chgData name="Petrivskyi Illia - Agromino" userId="97f74a4d-3532-4b40-b98f-97427023a65e" providerId="ADAL" clId="{C076F2E5-2BFD-47D2-9A9D-88D33B2AB902}" dt="2026-09-09T13:14:27.252" v="533" actId="478"/>
          <ac:spMkLst>
            <pc:docMk/>
            <pc:sldMk cId="0" sldId="264"/>
            <ac:spMk id="21" creationId="{00000000-0000-0000-0000-000000000000}"/>
          </ac:spMkLst>
        </pc:spChg>
        <pc:spChg chg="mod">
          <ac:chgData name="Petrivskyi Illia - Agromino" userId="97f74a4d-3532-4b40-b98f-97427023a65e" providerId="ADAL" clId="{C076F2E5-2BFD-47D2-9A9D-88D33B2AB902}" dt="2026-09-09T13:14:39.826" v="534" actId="1076"/>
          <ac:spMkLst>
            <pc:docMk/>
            <pc:sldMk cId="0" sldId="264"/>
            <ac:spMk id="22" creationId="{00000000-0000-0000-0000-000000000000}"/>
          </ac:spMkLst>
        </pc:spChg>
        <pc:spChg chg="del mod">
          <ac:chgData name="Petrivskyi Illia - Agromino" userId="97f74a4d-3532-4b40-b98f-97427023a65e" providerId="ADAL" clId="{C076F2E5-2BFD-47D2-9A9D-88D33B2AB902}" dt="2026-09-09T13:11:32.848" v="525" actId="478"/>
          <ac:spMkLst>
            <pc:docMk/>
            <pc:sldMk cId="0" sldId="264"/>
            <ac:spMk id="23" creationId="{00000000-0000-0000-0000-000000000000}"/>
          </ac:spMkLst>
        </pc:spChg>
        <pc:spChg chg="del">
          <ac:chgData name="Petrivskyi Illia - Agromino" userId="97f74a4d-3532-4b40-b98f-97427023a65e" providerId="ADAL" clId="{C076F2E5-2BFD-47D2-9A9D-88D33B2AB902}" dt="2026-09-09T13:11:25.020" v="521" actId="478"/>
          <ac:spMkLst>
            <pc:docMk/>
            <pc:sldMk cId="0" sldId="264"/>
            <ac:spMk id="24" creationId="{00000000-0000-0000-0000-000000000000}"/>
          </ac:spMkLst>
        </pc:spChg>
        <pc:spChg chg="add mod ord">
          <ac:chgData name="Petrivskyi Illia - Agromino" userId="97f74a4d-3532-4b40-b98f-97427023a65e" providerId="ADAL" clId="{C076F2E5-2BFD-47D2-9A9D-88D33B2AB902}" dt="2026-09-09T13:14:44.586" v="537" actId="1036"/>
          <ac:spMkLst>
            <pc:docMk/>
            <pc:sldMk cId="0" sldId="264"/>
            <ac:spMk id="27" creationId="{D3608EA9-7761-899E-45B8-1372EE61FA3F}"/>
          </ac:spMkLst>
        </pc:spChg>
        <pc:spChg chg="add mod">
          <ac:chgData name="Petrivskyi Illia - Agromino" userId="97f74a4d-3532-4b40-b98f-97427023a65e" providerId="ADAL" clId="{C076F2E5-2BFD-47D2-9A9D-88D33B2AB902}" dt="2026-09-09T13:14:44.586" v="537" actId="1036"/>
          <ac:spMkLst>
            <pc:docMk/>
            <pc:sldMk cId="0" sldId="264"/>
            <ac:spMk id="29" creationId="{DD8511D9-9BCF-2B23-7374-2ADE5CEEA44E}"/>
          </ac:spMkLst>
        </pc:spChg>
        <pc:spChg chg="add del">
          <ac:chgData name="Petrivskyi Illia - Agromino" userId="97f74a4d-3532-4b40-b98f-97427023a65e" providerId="ADAL" clId="{C076F2E5-2BFD-47D2-9A9D-88D33B2AB902}" dt="2026-09-09T13:11:27.428" v="523" actId="22"/>
          <ac:spMkLst>
            <pc:docMk/>
            <pc:sldMk cId="0" sldId="264"/>
            <ac:spMk id="31" creationId="{2D6FAA21-FA07-55E9-1ECD-917E86D25E4C}"/>
          </ac:spMkLst>
        </pc:spChg>
        <pc:spChg chg="add">
          <ac:chgData name="Petrivskyi Illia - Agromino" userId="97f74a4d-3532-4b40-b98f-97427023a65e" providerId="ADAL" clId="{C076F2E5-2BFD-47D2-9A9D-88D33B2AB902}" dt="2026-09-09T13:11:33.858" v="526" actId="22"/>
          <ac:spMkLst>
            <pc:docMk/>
            <pc:sldMk cId="0" sldId="264"/>
            <ac:spMk id="33" creationId="{48D26E36-7775-86D7-2A9F-FF23F727C70B}"/>
          </ac:spMkLst>
        </pc:spChg>
        <pc:picChg chg="mod">
          <ac:chgData name="Petrivskyi Illia - Agromino" userId="97f74a4d-3532-4b40-b98f-97427023a65e" providerId="ADAL" clId="{C076F2E5-2BFD-47D2-9A9D-88D33B2AB902}" dt="2026-09-09T13:09:39.749" v="395" actId="1076"/>
          <ac:picMkLst>
            <pc:docMk/>
            <pc:sldMk cId="0" sldId="264"/>
            <ac:picMk id="6" creationId="{00000000-0000-0000-0000-000000000000}"/>
          </ac:picMkLst>
        </pc:picChg>
      </pc:sldChg>
    </pc:docChg>
  </pc:docChgLst>
  <pc:docChgLst>
    <pc:chgData name="Petrivskyi Illia - Agromino" userId="S::illia.petrivskyi@agromino.com::97f74a4d-3532-4b40-b98f-97427023a65e" providerId="AD" clId="Web-{62099087-A009-4B2D-E5F9-2CFE38F33D7E}"/>
    <pc:docChg chg="modSld">
      <pc:chgData name="Petrivskyi Illia - Agromino" userId="S::illia.petrivskyi@agromino.com::97f74a4d-3532-4b40-b98f-97427023a65e" providerId="AD" clId="Web-{62099087-A009-4B2D-E5F9-2CFE38F33D7E}" dt="2026-09-09T12:39:47.823" v="267"/>
      <pc:docMkLst>
        <pc:docMk/>
      </pc:docMkLst>
      <pc:sldChg chg="delSp modSp">
        <pc:chgData name="Petrivskyi Illia - Agromino" userId="S::illia.petrivskyi@agromino.com::97f74a4d-3532-4b40-b98f-97427023a65e" providerId="AD" clId="Web-{62099087-A009-4B2D-E5F9-2CFE38F33D7E}" dt="2026-09-09T12:33:35.111" v="109"/>
        <pc:sldMkLst>
          <pc:docMk/>
          <pc:sldMk cId="0" sldId="257"/>
        </pc:sldMkLst>
        <pc:spChg chg="mod">
          <ac:chgData name="Petrivskyi Illia - Agromino" userId="S::illia.petrivskyi@agromino.com::97f74a4d-3532-4b40-b98f-97427023a65e" providerId="AD" clId="Web-{62099087-A009-4B2D-E5F9-2CFE38F33D7E}" dt="2026-09-09T12:32:01.702" v="76" actId="1076"/>
          <ac:spMkLst>
            <pc:docMk/>
            <pc:sldMk cId="0" sldId="257"/>
            <ac:spMk id="2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1:53.874" v="74" actId="14100"/>
          <ac:spMkLst>
            <pc:docMk/>
            <pc:sldMk cId="0" sldId="257"/>
            <ac:spMk id="4" creationId="{00000000-0000-0000-0000-000000000000}"/>
          </ac:spMkLst>
        </pc:spChg>
        <pc:spChg chg="del">
          <ac:chgData name="Petrivskyi Illia - Agromino" userId="S::illia.petrivskyi@agromino.com::97f74a4d-3532-4b40-b98f-97427023a65e" providerId="AD" clId="Web-{62099087-A009-4B2D-E5F9-2CFE38F33D7E}" dt="2026-09-09T12:29:16.524" v="7"/>
          <ac:spMkLst>
            <pc:docMk/>
            <pc:sldMk cId="0" sldId="257"/>
            <ac:spMk id="5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1:47.920" v="72" actId="1076"/>
          <ac:spMkLst>
            <pc:docMk/>
            <pc:sldMk cId="0" sldId="257"/>
            <ac:spMk id="7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1:19.669" v="65" actId="1076"/>
          <ac:spMkLst>
            <pc:docMk/>
            <pc:sldMk cId="0" sldId="257"/>
            <ac:spMk id="8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1:19.716" v="66" actId="1076"/>
          <ac:spMkLst>
            <pc:docMk/>
            <pc:sldMk cId="0" sldId="257"/>
            <ac:spMk id="9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1:19.763" v="67" actId="1076"/>
          <ac:spMkLst>
            <pc:docMk/>
            <pc:sldMk cId="0" sldId="257"/>
            <ac:spMk id="10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1:05.013" v="58"/>
          <ac:spMkLst>
            <pc:docMk/>
            <pc:sldMk cId="0" sldId="257"/>
            <ac:spMk id="15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1:05.075" v="59"/>
          <ac:spMkLst>
            <pc:docMk/>
            <pc:sldMk cId="0" sldId="257"/>
            <ac:spMk id="16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1:05.138" v="60"/>
          <ac:spMkLst>
            <pc:docMk/>
            <pc:sldMk cId="0" sldId="257"/>
            <ac:spMk id="17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3:05.142" v="102" actId="20577"/>
          <ac:spMkLst>
            <pc:docMk/>
            <pc:sldMk cId="0" sldId="257"/>
            <ac:spMk id="18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0:05.557" v="55"/>
          <ac:spMkLst>
            <pc:docMk/>
            <pc:sldMk cId="0" sldId="257"/>
            <ac:spMk id="19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0:05.604" v="56"/>
          <ac:spMkLst>
            <pc:docMk/>
            <pc:sldMk cId="0" sldId="257"/>
            <ac:spMk id="20" creationId="{00000000-0000-0000-0000-000000000000}"/>
          </ac:spMkLst>
        </pc:spChg>
        <pc:spChg chg="del">
          <ac:chgData name="Petrivskyi Illia - Agromino" userId="S::illia.petrivskyi@agromino.com::97f74a4d-3532-4b40-b98f-97427023a65e" providerId="AD" clId="Web-{62099087-A009-4B2D-E5F9-2CFE38F33D7E}" dt="2026-09-09T12:32:31.625" v="82"/>
          <ac:spMkLst>
            <pc:docMk/>
            <pc:sldMk cId="0" sldId="257"/>
            <ac:spMk id="34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3:35.111" v="109"/>
          <ac:spMkLst>
            <pc:docMk/>
            <pc:sldMk cId="0" sldId="257"/>
            <ac:spMk id="35" creationId="{00000000-0000-0000-0000-000000000000}"/>
          </ac:spMkLst>
        </pc:spChg>
        <pc:grpChg chg="mod">
          <ac:chgData name="Petrivskyi Illia - Agromino" userId="S::illia.petrivskyi@agromino.com::97f74a4d-3532-4b40-b98f-97427023a65e" providerId="AD" clId="Web-{62099087-A009-4B2D-E5F9-2CFE38F33D7E}" dt="2026-09-09T12:31:47.967" v="73" actId="1076"/>
          <ac:grpSpMkLst>
            <pc:docMk/>
            <pc:sldMk cId="0" sldId="257"/>
            <ac:grpSpMk id="21" creationId="{0341C08D-9655-5148-E836-8D9682ABDB5F}"/>
          </ac:grpSpMkLst>
        </pc:grpChg>
        <pc:picChg chg="mod">
          <ac:chgData name="Petrivskyi Illia - Agromino" userId="S::illia.petrivskyi@agromino.com::97f74a4d-3532-4b40-b98f-97427023a65e" providerId="AD" clId="Web-{62099087-A009-4B2D-E5F9-2CFE38F33D7E}" dt="2026-09-09T12:31:47.905" v="71" actId="1076"/>
          <ac:picMkLst>
            <pc:docMk/>
            <pc:sldMk cId="0" sldId="257"/>
            <ac:picMk id="6" creationId="{00000000-0000-0000-0000-000000000000}"/>
          </ac:picMkLst>
        </pc:picChg>
      </pc:sldChg>
      <pc:sldChg chg="addSp delSp modSp">
        <pc:chgData name="Petrivskyi Illia - Agromino" userId="S::illia.petrivskyi@agromino.com::97f74a4d-3532-4b40-b98f-97427023a65e" providerId="AD" clId="Web-{62099087-A009-4B2D-E5F9-2CFE38F33D7E}" dt="2026-09-09T12:39:47.823" v="267"/>
        <pc:sldMkLst>
          <pc:docMk/>
          <pc:sldMk cId="0" sldId="261"/>
        </pc:sldMkLst>
        <pc:spChg chg="mod">
          <ac:chgData name="Petrivskyi Illia - Agromino" userId="S::illia.petrivskyi@agromino.com::97f74a4d-3532-4b40-b98f-97427023a65e" providerId="AD" clId="Web-{62099087-A009-4B2D-E5F9-2CFE38F33D7E}" dt="2026-09-09T12:38:12.399" v="243" actId="1076"/>
          <ac:spMkLst>
            <pc:docMk/>
            <pc:sldMk cId="0" sldId="261"/>
            <ac:spMk id="2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8:12.415" v="244" actId="1076"/>
          <ac:spMkLst>
            <pc:docMk/>
            <pc:sldMk cId="0" sldId="261"/>
            <ac:spMk id="3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7:01.773" v="231" actId="1076"/>
          <ac:spMkLst>
            <pc:docMk/>
            <pc:sldMk cId="0" sldId="261"/>
            <ac:spMk id="4" creationId="{00000000-0000-0000-0000-000000000000}"/>
          </ac:spMkLst>
        </pc:spChg>
        <pc:spChg chg="del mod">
          <ac:chgData name="Petrivskyi Illia - Agromino" userId="S::illia.petrivskyi@agromino.com::97f74a4d-3532-4b40-b98f-97427023a65e" providerId="AD" clId="Web-{62099087-A009-4B2D-E5F9-2CFE38F33D7E}" dt="2026-09-09T12:36:56.132" v="230"/>
          <ac:spMkLst>
            <pc:docMk/>
            <pc:sldMk cId="0" sldId="261"/>
            <ac:spMk id="5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3:47.752" v="127" actId="14100"/>
          <ac:spMkLst>
            <pc:docMk/>
            <pc:sldMk cId="0" sldId="261"/>
            <ac:spMk id="6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3:47.752" v="126" actId="14100"/>
          <ac:spMkLst>
            <pc:docMk/>
            <pc:sldMk cId="0" sldId="261"/>
            <ac:spMk id="7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6:43.866" v="227" actId="20577"/>
          <ac:spMkLst>
            <pc:docMk/>
            <pc:sldMk cId="0" sldId="261"/>
            <ac:spMk id="8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3:47.752" v="124" actId="14100"/>
          <ac:spMkLst>
            <pc:docMk/>
            <pc:sldMk cId="0" sldId="261"/>
            <ac:spMk id="9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3:47.752" v="123" actId="14100"/>
          <ac:spMkLst>
            <pc:docMk/>
            <pc:sldMk cId="0" sldId="261"/>
            <ac:spMk id="10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6:49.413" v="229" actId="20577"/>
          <ac:spMkLst>
            <pc:docMk/>
            <pc:sldMk cId="0" sldId="261"/>
            <ac:spMk id="11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8:00.962" v="241" actId="1076"/>
          <ac:spMkLst>
            <pc:docMk/>
            <pc:sldMk cId="0" sldId="261"/>
            <ac:spMk id="12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8:00.977" v="242" actId="1076"/>
          <ac:spMkLst>
            <pc:docMk/>
            <pc:sldMk cId="0" sldId="261"/>
            <ac:spMk id="13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4:43.004" v="148" actId="1076"/>
          <ac:spMkLst>
            <pc:docMk/>
            <pc:sldMk cId="0" sldId="261"/>
            <ac:spMk id="14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4:43.019" v="149" actId="1076"/>
          <ac:spMkLst>
            <pc:docMk/>
            <pc:sldMk cId="0" sldId="261"/>
            <ac:spMk id="15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4:43.035" v="150" actId="1076"/>
          <ac:spMkLst>
            <pc:docMk/>
            <pc:sldMk cId="0" sldId="261"/>
            <ac:spMk id="16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7:49.196" v="237" actId="1076"/>
          <ac:spMkLst>
            <pc:docMk/>
            <pc:sldMk cId="0" sldId="261"/>
            <ac:spMk id="17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4:43.066" v="152" actId="1076"/>
          <ac:spMkLst>
            <pc:docMk/>
            <pc:sldMk cId="0" sldId="261"/>
            <ac:spMk id="18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4:43.082" v="153" actId="1076"/>
          <ac:spMkLst>
            <pc:docMk/>
            <pc:sldMk cId="0" sldId="261"/>
            <ac:spMk id="19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4:43.113" v="154" actId="1076"/>
          <ac:spMkLst>
            <pc:docMk/>
            <pc:sldMk cId="0" sldId="261"/>
            <ac:spMk id="20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7:49.211" v="238" actId="1076"/>
          <ac:spMkLst>
            <pc:docMk/>
            <pc:sldMk cId="0" sldId="261"/>
            <ac:spMk id="21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5:03.660" v="207" actId="1076"/>
          <ac:spMkLst>
            <pc:docMk/>
            <pc:sldMk cId="0" sldId="261"/>
            <ac:spMk id="22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5:03.660" v="206" actId="1076"/>
          <ac:spMkLst>
            <pc:docMk/>
            <pc:sldMk cId="0" sldId="261"/>
            <ac:spMk id="23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5:03.660" v="205" actId="1076"/>
          <ac:spMkLst>
            <pc:docMk/>
            <pc:sldMk cId="0" sldId="261"/>
            <ac:spMk id="24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7:49.227" v="239" actId="1076"/>
          <ac:spMkLst>
            <pc:docMk/>
            <pc:sldMk cId="0" sldId="261"/>
            <ac:spMk id="25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9:47.823" v="267"/>
          <ac:spMkLst>
            <pc:docMk/>
            <pc:sldMk cId="0" sldId="261"/>
            <ac:spMk id="28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9:47.823" v="266"/>
          <ac:spMkLst>
            <pc:docMk/>
            <pc:sldMk cId="0" sldId="261"/>
            <ac:spMk id="31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9:47.823" v="265"/>
          <ac:spMkLst>
            <pc:docMk/>
            <pc:sldMk cId="0" sldId="261"/>
            <ac:spMk id="34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9:47.823" v="264"/>
          <ac:spMkLst>
            <pc:docMk/>
            <pc:sldMk cId="0" sldId="261"/>
            <ac:spMk id="37" creationId="{00000000-0000-0000-0000-000000000000}"/>
          </ac:spMkLst>
        </pc:spChg>
        <pc:spChg chg="del mod">
          <ac:chgData name="Petrivskyi Illia - Agromino" userId="S::illia.petrivskyi@agromino.com::97f74a4d-3532-4b40-b98f-97427023a65e" providerId="AD" clId="Web-{62099087-A009-4B2D-E5F9-2CFE38F33D7E}" dt="2026-09-09T12:38:29.775" v="250"/>
          <ac:spMkLst>
            <pc:docMk/>
            <pc:sldMk cId="0" sldId="261"/>
            <ac:spMk id="38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62099087-A009-4B2D-E5F9-2CFE38F33D7E}" dt="2026-09-09T12:38:32.259" v="251" actId="1076"/>
          <ac:spMkLst>
            <pc:docMk/>
            <pc:sldMk cId="0" sldId="261"/>
            <ac:spMk id="39" creationId="{00000000-0000-0000-0000-000000000000}"/>
          </ac:spMkLst>
        </pc:spChg>
        <pc:spChg chg="add mod">
          <ac:chgData name="Petrivskyi Illia - Agromino" userId="S::illia.petrivskyi@agromino.com::97f74a4d-3532-4b40-b98f-97427023a65e" providerId="AD" clId="Web-{62099087-A009-4B2D-E5F9-2CFE38F33D7E}" dt="2026-09-09T12:35:16.536" v="212" actId="1076"/>
          <ac:spMkLst>
            <pc:docMk/>
            <pc:sldMk cId="0" sldId="261"/>
            <ac:spMk id="41" creationId="{735F41FB-FD6E-A614-54E4-CED8ECB8EE53}"/>
          </ac:spMkLst>
        </pc:spChg>
        <pc:spChg chg="add mod">
          <ac:chgData name="Petrivskyi Illia - Agromino" userId="S::illia.petrivskyi@agromino.com::97f74a4d-3532-4b40-b98f-97427023a65e" providerId="AD" clId="Web-{62099087-A009-4B2D-E5F9-2CFE38F33D7E}" dt="2026-09-09T12:35:16.551" v="213" actId="1076"/>
          <ac:spMkLst>
            <pc:docMk/>
            <pc:sldMk cId="0" sldId="261"/>
            <ac:spMk id="42" creationId="{70C6565E-3727-AFBE-2481-A839EC363266}"/>
          </ac:spMkLst>
        </pc:spChg>
        <pc:spChg chg="add mod">
          <ac:chgData name="Petrivskyi Illia - Agromino" userId="S::illia.petrivskyi@agromino.com::97f74a4d-3532-4b40-b98f-97427023a65e" providerId="AD" clId="Web-{62099087-A009-4B2D-E5F9-2CFE38F33D7E}" dt="2026-09-09T12:35:16.583" v="214" actId="1076"/>
          <ac:spMkLst>
            <pc:docMk/>
            <pc:sldMk cId="0" sldId="261"/>
            <ac:spMk id="43" creationId="{63770A6C-73C5-2F76-BEBE-7CF1F8B134CC}"/>
          </ac:spMkLst>
        </pc:spChg>
        <pc:spChg chg="add mod">
          <ac:chgData name="Petrivskyi Illia - Agromino" userId="S::illia.petrivskyi@agromino.com::97f74a4d-3532-4b40-b98f-97427023a65e" providerId="AD" clId="Web-{62099087-A009-4B2D-E5F9-2CFE38F33D7E}" dt="2026-09-09T12:37:49.243" v="240" actId="1076"/>
          <ac:spMkLst>
            <pc:docMk/>
            <pc:sldMk cId="0" sldId="261"/>
            <ac:spMk id="44" creationId="{986FC902-A77A-5461-21AF-DFC0839F5F8B}"/>
          </ac:spMkLst>
        </pc:spChg>
        <pc:grpChg chg="add mod">
          <ac:chgData name="Petrivskyi Illia - Agromino" userId="S::illia.petrivskyi@agromino.com::97f74a4d-3532-4b40-b98f-97427023a65e" providerId="AD" clId="Web-{62099087-A009-4B2D-E5F9-2CFE38F33D7E}" dt="2026-09-09T12:36:07.709" v="223" actId="1076"/>
          <ac:grpSpMkLst>
            <pc:docMk/>
            <pc:sldMk cId="0" sldId="261"/>
            <ac:grpSpMk id="45" creationId="{4002A041-A648-8269-D9B8-96D19D5CC015}"/>
          </ac:grpSpMkLst>
        </pc:grpChg>
        <pc:grpChg chg="add mod">
          <ac:chgData name="Petrivskyi Illia - Agromino" userId="S::illia.petrivskyi@agromino.com::97f74a4d-3532-4b40-b98f-97427023a65e" providerId="AD" clId="Web-{62099087-A009-4B2D-E5F9-2CFE38F33D7E}" dt="2026-09-09T12:36:34.303" v="225" actId="14100"/>
          <ac:grpSpMkLst>
            <pc:docMk/>
            <pc:sldMk cId="0" sldId="261"/>
            <ac:grpSpMk id="46" creationId="{1161AFA9-C451-43F7-296A-7B4C61B0837B}"/>
          </ac:grpSpMkLst>
        </pc:grpChg>
      </pc:sldChg>
    </pc:docChg>
  </pc:docChgLst>
  <pc:docChgLst>
    <pc:chgData name="Petrivskyi Illia - Agromino" userId="S::illia.petrivskyi@agromino.com::97f74a4d-3532-4b40-b98f-97427023a65e" providerId="AD" clId="Web-{77F8E8F8-842D-9E51-1FCF-8F2B922EBE8C}"/>
    <pc:docChg chg="delSld modSld">
      <pc:chgData name="Petrivskyi Illia - Agromino" userId="S::illia.petrivskyi@agromino.com::97f74a4d-3532-4b40-b98f-97427023a65e" providerId="AD" clId="Web-{77F8E8F8-842D-9E51-1FCF-8F2B922EBE8C}" dt="2026-09-09T10:54:23.980" v="46"/>
      <pc:docMkLst>
        <pc:docMk/>
      </pc:docMkLst>
      <pc:sldChg chg="del">
        <pc:chgData name="Petrivskyi Illia - Agromino" userId="S::illia.petrivskyi@agromino.com::97f74a4d-3532-4b40-b98f-97427023a65e" providerId="AD" clId="Web-{77F8E8F8-842D-9E51-1FCF-8F2B922EBE8C}" dt="2026-09-09T10:53:08.257" v="0"/>
        <pc:sldMkLst>
          <pc:docMk/>
          <pc:sldMk cId="0" sldId="256"/>
        </pc:sldMkLst>
      </pc:sldChg>
      <pc:sldChg chg="addSp delSp modSp">
        <pc:chgData name="Petrivskyi Illia - Agromino" userId="S::illia.petrivskyi@agromino.com::97f74a4d-3532-4b40-b98f-97427023a65e" providerId="AD" clId="Web-{77F8E8F8-842D-9E51-1FCF-8F2B922EBE8C}" dt="2026-09-09T10:54:23.980" v="46"/>
        <pc:sldMkLst>
          <pc:docMk/>
          <pc:sldMk cId="0" sldId="257"/>
        </pc:sldMkLst>
        <pc:spChg chg="mod">
          <ac:chgData name="Petrivskyi Illia - Agromino" userId="S::illia.petrivskyi@agromino.com::97f74a4d-3532-4b40-b98f-97427023a65e" providerId="AD" clId="Web-{77F8E8F8-842D-9E51-1FCF-8F2B922EBE8C}" dt="2026-09-09T10:54:14.073" v="42" actId="1076"/>
          <ac:spMkLst>
            <pc:docMk/>
            <pc:sldMk cId="0" sldId="257"/>
            <ac:spMk id="7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77F8E8F8-842D-9E51-1FCF-8F2B922EBE8C}" dt="2026-09-09T10:53:22.680" v="30" actId="14100"/>
          <ac:spMkLst>
            <pc:docMk/>
            <pc:sldMk cId="0" sldId="257"/>
            <ac:spMk id="8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77F8E8F8-842D-9E51-1FCF-8F2B922EBE8C}" dt="2026-09-09T10:53:22.680" v="29" actId="14100"/>
          <ac:spMkLst>
            <pc:docMk/>
            <pc:sldMk cId="0" sldId="257"/>
            <ac:spMk id="9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77F8E8F8-842D-9E51-1FCF-8F2B922EBE8C}" dt="2026-09-09T10:53:22.680" v="28" actId="14100"/>
          <ac:spMkLst>
            <pc:docMk/>
            <pc:sldMk cId="0" sldId="257"/>
            <ac:spMk id="10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77F8E8F8-842D-9E51-1FCF-8F2B922EBE8C}" dt="2026-09-09T10:53:22.664" v="27" actId="14100"/>
          <ac:spMkLst>
            <pc:docMk/>
            <pc:sldMk cId="0" sldId="257"/>
            <ac:spMk id="11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77F8E8F8-842D-9E51-1FCF-8F2B922EBE8C}" dt="2026-09-09T10:53:22.664" v="26" actId="14100"/>
          <ac:spMkLst>
            <pc:docMk/>
            <pc:sldMk cId="0" sldId="257"/>
            <ac:spMk id="12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77F8E8F8-842D-9E51-1FCF-8F2B922EBE8C}" dt="2026-09-09T10:53:22.664" v="25" actId="14100"/>
          <ac:spMkLst>
            <pc:docMk/>
            <pc:sldMk cId="0" sldId="257"/>
            <ac:spMk id="13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77F8E8F8-842D-9E51-1FCF-8F2B922EBE8C}" dt="2026-09-09T10:53:22.664" v="24" actId="14100"/>
          <ac:spMkLst>
            <pc:docMk/>
            <pc:sldMk cId="0" sldId="257"/>
            <ac:spMk id="14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77F8E8F8-842D-9E51-1FCF-8F2B922EBE8C}" dt="2026-09-09T10:53:22.664" v="23" actId="14100"/>
          <ac:spMkLst>
            <pc:docMk/>
            <pc:sldMk cId="0" sldId="257"/>
            <ac:spMk id="15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77F8E8F8-842D-9E51-1FCF-8F2B922EBE8C}" dt="2026-09-09T10:53:22.664" v="22" actId="14100"/>
          <ac:spMkLst>
            <pc:docMk/>
            <pc:sldMk cId="0" sldId="257"/>
            <ac:spMk id="16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77F8E8F8-842D-9E51-1FCF-8F2B922EBE8C}" dt="2026-09-09T10:53:22.664" v="21" actId="14100"/>
          <ac:spMkLst>
            <pc:docMk/>
            <pc:sldMk cId="0" sldId="257"/>
            <ac:spMk id="17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77F8E8F8-842D-9E51-1FCF-8F2B922EBE8C}" dt="2026-09-09T10:53:22.664" v="20" actId="14100"/>
          <ac:spMkLst>
            <pc:docMk/>
            <pc:sldMk cId="0" sldId="257"/>
            <ac:spMk id="18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77F8E8F8-842D-9E51-1FCF-8F2B922EBE8C}" dt="2026-09-09T10:53:22.664" v="19" actId="14100"/>
          <ac:spMkLst>
            <pc:docMk/>
            <pc:sldMk cId="0" sldId="257"/>
            <ac:spMk id="19" creationId="{00000000-0000-0000-0000-000000000000}"/>
          </ac:spMkLst>
        </pc:spChg>
        <pc:spChg chg="mod">
          <ac:chgData name="Petrivskyi Illia - Agromino" userId="S::illia.petrivskyi@agromino.com::97f74a4d-3532-4b40-b98f-97427023a65e" providerId="AD" clId="Web-{77F8E8F8-842D-9E51-1FCF-8F2B922EBE8C}" dt="2026-09-09T10:53:22.664" v="18" actId="14100"/>
          <ac:spMkLst>
            <pc:docMk/>
            <pc:sldMk cId="0" sldId="257"/>
            <ac:spMk id="20" creationId="{00000000-0000-0000-0000-000000000000}"/>
          </ac:spMkLst>
        </pc:spChg>
        <pc:grpChg chg="add del mod">
          <ac:chgData name="Petrivskyi Illia - Agromino" userId="S::illia.petrivskyi@agromino.com::97f74a4d-3532-4b40-b98f-97427023a65e" providerId="AD" clId="Web-{77F8E8F8-842D-9E51-1FCF-8F2B922EBE8C}" dt="2026-09-09T10:54:23.980" v="46"/>
          <ac:grpSpMkLst>
            <pc:docMk/>
            <pc:sldMk cId="0" sldId="257"/>
            <ac:grpSpMk id="21" creationId="{0341C08D-9655-5148-E836-8D9682ABDB5F}"/>
          </ac:grpSpMkLst>
        </pc:grpChg>
        <pc:picChg chg="mod">
          <ac:chgData name="Petrivskyi Illia - Agromino" userId="S::illia.petrivskyi@agromino.com::97f74a4d-3532-4b40-b98f-97427023a65e" providerId="AD" clId="Web-{77F8E8F8-842D-9E51-1FCF-8F2B922EBE8C}" dt="2026-09-09T10:54:21.480" v="44" actId="1076"/>
          <ac:picMkLst>
            <pc:docMk/>
            <pc:sldMk cId="0" sldId="257"/>
            <ac:picMk id="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D2480-1B96-4FB9-B3FC-628E8AC1A42E}" type="datetimeFigureOut"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3D551-CE6D-48F1-A548-7813946EA69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83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25603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57B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UKRCHAM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475488" y="539496"/>
            <a:ext cx="713232" cy="32004"/>
          </a:xfrm>
          <a:prstGeom prst="rect">
            <a:avLst/>
          </a:prstGeom>
          <a:solidFill>
            <a:srgbClr val="FFD2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475488" y="826766"/>
            <a:ext cx="8077199" cy="121938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5500" b="1" dirty="0" err="1">
                <a:solidFill>
                  <a:srgbClr val="17233D"/>
                </a:solidFill>
                <a:ea typeface="+mn-lt"/>
                <a:cs typeface="+mn-lt"/>
              </a:rPr>
              <a:t>Záruka</a:t>
            </a:r>
            <a:r>
              <a:rPr lang="en-US" sz="5500" b="1" dirty="0">
                <a:solidFill>
                  <a:srgbClr val="17233D"/>
                </a:solidFill>
                <a:ea typeface="+mn-lt"/>
                <a:cs typeface="+mn-lt"/>
              </a:rPr>
              <a:t> </a:t>
            </a:r>
            <a:r>
              <a:rPr lang="en-US" sz="5500" b="1" dirty="0" err="1">
                <a:solidFill>
                  <a:srgbClr val="17233D"/>
                </a:solidFill>
                <a:ea typeface="+mn-lt"/>
                <a:cs typeface="+mn-lt"/>
              </a:rPr>
              <a:t>obnovy</a:t>
            </a:r>
            <a:r>
              <a:rPr lang="en-US" sz="5500" b="1" dirty="0">
                <a:solidFill>
                  <a:srgbClr val="17233D"/>
                </a:solidFill>
                <a:ea typeface="+mn-lt"/>
                <a:cs typeface="+mn-lt"/>
              </a:rPr>
              <a:t> </a:t>
            </a:r>
            <a:r>
              <a:rPr lang="en-US" sz="5500" b="1" dirty="0" err="1">
                <a:solidFill>
                  <a:srgbClr val="17233D"/>
                </a:solidFill>
                <a:ea typeface="+mn-lt"/>
                <a:cs typeface="+mn-lt"/>
              </a:rPr>
              <a:t>Ukrajiny</a:t>
            </a:r>
            <a:br>
              <a:rPr lang="cs-CZ" sz="5500" b="1" dirty="0">
                <a:solidFill>
                  <a:srgbClr val="17233D"/>
                </a:solidFill>
                <a:ea typeface="+mn-lt"/>
                <a:cs typeface="+mn-lt"/>
              </a:rPr>
            </a:br>
            <a:r>
              <a:rPr lang="en-US" b="1" dirty="0"/>
              <a:t>The Ukraine Facility</a:t>
            </a:r>
          </a:p>
        </p:txBody>
      </p: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0341C08D-9655-5148-E836-8D9682ABDB5F}"/>
              </a:ext>
            </a:extLst>
          </p:cNvPr>
          <p:cNvGrpSpPr/>
          <p:nvPr/>
        </p:nvGrpSpPr>
        <p:grpSpPr>
          <a:xfrm>
            <a:off x="353075" y="2301415"/>
            <a:ext cx="11131789" cy="2877623"/>
            <a:chOff x="310711" y="1640412"/>
            <a:chExt cx="8056049" cy="1828800"/>
          </a:xfrm>
        </p:grpSpPr>
        <p:sp>
          <p:nvSpPr>
            <p:cNvPr id="8" name="Shape 5"/>
            <p:cNvSpPr/>
            <p:nvPr/>
          </p:nvSpPr>
          <p:spPr>
            <a:xfrm>
              <a:off x="316749" y="1640412"/>
              <a:ext cx="2834640" cy="1828800"/>
            </a:xfrm>
            <a:prstGeom prst="rect">
              <a:avLst/>
            </a:prstGeom>
            <a:solidFill>
              <a:srgbClr val="FFF6D7"/>
            </a:solidFill>
            <a:ln w="12700">
              <a:solidFill>
                <a:srgbClr val="FFF6D7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9" name="Text 6"/>
            <p:cNvSpPr/>
            <p:nvPr/>
          </p:nvSpPr>
          <p:spPr>
            <a:xfrm>
              <a:off x="310711" y="1914731"/>
              <a:ext cx="2831941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5000" b="1" dirty="0">
                  <a:solidFill>
                    <a:srgbClr val="0057B8"/>
                  </a:solidFill>
                  <a:latin typeface="Aptos Display"/>
                  <a:ea typeface="Aptos Display" pitchFamily="34" charset="-122"/>
                  <a:cs typeface="Aptos Display" pitchFamily="34" charset="-120"/>
                </a:rPr>
                <a:t>10. 9. 2026</a:t>
              </a:r>
              <a:endParaRPr lang="en-US" sz="5000" dirty="0">
                <a:latin typeface="Aptos"/>
              </a:endParaRPr>
            </a:p>
          </p:txBody>
        </p:sp>
        <p:sp>
          <p:nvSpPr>
            <p:cNvPr id="10" name="Text 7"/>
            <p:cNvSpPr/>
            <p:nvPr/>
          </p:nvSpPr>
          <p:spPr>
            <a:xfrm>
              <a:off x="554493" y="2883995"/>
              <a:ext cx="2359152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b="1" dirty="0" err="1">
                  <a:solidFill>
                    <a:srgbClr val="17233D"/>
                  </a:solidFill>
                </a:rPr>
                <a:t>vyhlášení</a:t>
              </a:r>
              <a:r>
                <a:rPr lang="en-US" b="1" dirty="0">
                  <a:solidFill>
                    <a:srgbClr val="17233D"/>
                  </a:solidFill>
                </a:rPr>
                <a:t> </a:t>
              </a:r>
              <a:r>
                <a:rPr lang="en-US" b="1" dirty="0" err="1">
                  <a:solidFill>
                    <a:srgbClr val="17233D"/>
                  </a:solidFill>
                </a:rPr>
                <a:t>programu</a:t>
              </a:r>
              <a:endParaRPr lang="en-US"/>
            </a:p>
            <a:p>
              <a:pPr marL="0" indent="0" algn="ctr">
                <a:buNone/>
              </a:pPr>
              <a:r>
                <a:rPr lang="en-US" b="1" dirty="0">
                  <a:solidFill>
                    <a:srgbClr val="17233D"/>
                  </a:solidFill>
                </a:rPr>
                <a:t>+ </a:t>
              </a:r>
              <a:r>
                <a:rPr lang="en-US" b="1" dirty="0" err="1">
                  <a:solidFill>
                    <a:srgbClr val="17233D"/>
                  </a:solidFill>
                </a:rPr>
                <a:t>zahájení</a:t>
              </a:r>
              <a:r>
                <a:rPr lang="en-US" b="1" dirty="0">
                  <a:solidFill>
                    <a:srgbClr val="17233D"/>
                  </a:solidFill>
                </a:rPr>
                <a:t> </a:t>
              </a:r>
              <a:r>
                <a:rPr lang="en-US" b="1" dirty="0" err="1">
                  <a:solidFill>
                    <a:srgbClr val="17233D"/>
                  </a:solidFill>
                </a:rPr>
                <a:t>příjmu</a:t>
              </a:r>
              <a:r>
                <a:rPr lang="en-US" b="1" dirty="0">
                  <a:solidFill>
                    <a:srgbClr val="17233D"/>
                  </a:solidFill>
                </a:rPr>
                <a:t> </a:t>
              </a:r>
              <a:r>
                <a:rPr lang="en-US" b="1" dirty="0" err="1">
                  <a:solidFill>
                    <a:srgbClr val="17233D"/>
                  </a:solidFill>
                </a:rPr>
                <a:t>žádostí</a:t>
              </a:r>
              <a:endParaRPr lang="en-US"/>
            </a:p>
          </p:txBody>
        </p:sp>
        <p:sp>
          <p:nvSpPr>
            <p:cNvPr id="11" name="Shape 8"/>
            <p:cNvSpPr/>
            <p:nvPr/>
          </p:nvSpPr>
          <p:spPr>
            <a:xfrm>
              <a:off x="4206240" y="2487168"/>
              <a:ext cx="3794760" cy="0"/>
            </a:xfrm>
            <a:prstGeom prst="line">
              <a:avLst/>
            </a:prstGeom>
            <a:noFill/>
            <a:ln w="25400">
              <a:solidFill>
                <a:srgbClr val="D5DEED"/>
              </a:solidFill>
              <a:prstDash val="solid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2" name="Shape 9"/>
            <p:cNvSpPr/>
            <p:nvPr/>
          </p:nvSpPr>
          <p:spPr>
            <a:xfrm>
              <a:off x="4096512" y="2368296"/>
              <a:ext cx="237744" cy="237744"/>
            </a:xfrm>
            <a:prstGeom prst="ellipse">
              <a:avLst/>
            </a:prstGeom>
            <a:solidFill>
              <a:srgbClr val="FFD24C"/>
            </a:solidFill>
            <a:ln w="12700">
              <a:solidFill>
                <a:srgbClr val="FFD24C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3" name="Shape 10"/>
            <p:cNvSpPr/>
            <p:nvPr/>
          </p:nvSpPr>
          <p:spPr>
            <a:xfrm>
              <a:off x="5806440" y="2368296"/>
              <a:ext cx="237744" cy="237744"/>
            </a:xfrm>
            <a:prstGeom prst="ellipse">
              <a:avLst/>
            </a:prstGeom>
            <a:solidFill>
              <a:srgbClr val="0057B8"/>
            </a:solidFill>
            <a:ln w="12700">
              <a:solidFill>
                <a:srgbClr val="0057B8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Shape 11"/>
            <p:cNvSpPr/>
            <p:nvPr/>
          </p:nvSpPr>
          <p:spPr>
            <a:xfrm>
              <a:off x="7543800" y="2368296"/>
              <a:ext cx="237744" cy="237744"/>
            </a:xfrm>
            <a:prstGeom prst="ellipse">
              <a:avLst/>
            </a:prstGeom>
            <a:solidFill>
              <a:srgbClr val="0057B8"/>
            </a:solidFill>
            <a:ln w="12700">
              <a:solidFill>
                <a:srgbClr val="0057B8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5" name="Text 12"/>
            <p:cNvSpPr/>
            <p:nvPr/>
          </p:nvSpPr>
          <p:spPr>
            <a:xfrm>
              <a:off x="3840480" y="2761488"/>
              <a:ext cx="731520" cy="210312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t">
              <a:normAutofit/>
            </a:bodyPr>
            <a:lstStyle/>
            <a:p>
              <a:pPr marL="0" indent="0" algn="ctr">
                <a:buNone/>
              </a:pPr>
              <a:r>
                <a:rPr lang="en-US" sz="1600">
                  <a:solidFill>
                    <a:srgbClr val="7E8AA0"/>
                  </a:solidFill>
                </a:rPr>
                <a:t>dnes</a:t>
              </a:r>
              <a:endParaRPr lang="en-US" sz="1600"/>
            </a:p>
          </p:txBody>
        </p:sp>
        <p:sp>
          <p:nvSpPr>
            <p:cNvPr id="16" name="Text 13"/>
            <p:cNvSpPr/>
            <p:nvPr/>
          </p:nvSpPr>
          <p:spPr>
            <a:xfrm>
              <a:off x="5541264" y="2761488"/>
              <a:ext cx="777240" cy="210312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t">
              <a:normAutofit/>
            </a:bodyPr>
            <a:lstStyle/>
            <a:p>
              <a:pPr marL="0" indent="0" algn="ctr">
                <a:buNone/>
              </a:pPr>
              <a:r>
                <a:rPr lang="en-US" sz="1600" b="1">
                  <a:solidFill>
                    <a:srgbClr val="0057B8"/>
                  </a:solidFill>
                </a:rPr>
                <a:t>10. 9.</a:t>
              </a:r>
              <a:endParaRPr lang="en-US" sz="1600"/>
            </a:p>
          </p:txBody>
        </p:sp>
        <p:sp>
          <p:nvSpPr>
            <p:cNvPr id="17" name="Text 14"/>
            <p:cNvSpPr/>
            <p:nvPr/>
          </p:nvSpPr>
          <p:spPr>
            <a:xfrm>
              <a:off x="7205472" y="2761488"/>
              <a:ext cx="960120" cy="210312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t">
              <a:normAutofit/>
            </a:bodyPr>
            <a:lstStyle/>
            <a:p>
              <a:pPr marL="0" indent="0" algn="ctr">
                <a:buNone/>
              </a:pPr>
              <a:r>
                <a:rPr lang="en-US" sz="1600" b="1">
                  <a:solidFill>
                    <a:srgbClr val="0057B8"/>
                  </a:solidFill>
                </a:rPr>
                <a:t>11. 11.</a:t>
              </a:r>
              <a:endParaRPr lang="en-US" sz="1600"/>
            </a:p>
          </p:txBody>
        </p:sp>
        <p:sp>
          <p:nvSpPr>
            <p:cNvPr id="18" name="Text 15"/>
            <p:cNvSpPr/>
            <p:nvPr/>
          </p:nvSpPr>
          <p:spPr>
            <a:xfrm>
              <a:off x="3637509" y="3072384"/>
              <a:ext cx="1170432" cy="237744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t">
              <a:normAutofit/>
            </a:bodyPr>
            <a:lstStyle/>
            <a:p>
              <a:pPr algn="ctr"/>
              <a:r>
                <a:rPr lang="en-US" sz="1400" dirty="0" err="1">
                  <a:solidFill>
                    <a:srgbClr val="5B667A"/>
                  </a:solidFill>
                </a:rPr>
                <a:t>Oznámení</a:t>
              </a:r>
            </a:p>
          </p:txBody>
        </p:sp>
        <p:sp>
          <p:nvSpPr>
            <p:cNvPr id="19" name="Text 16"/>
            <p:cNvSpPr/>
            <p:nvPr/>
          </p:nvSpPr>
          <p:spPr>
            <a:xfrm>
              <a:off x="5212080" y="3072384"/>
              <a:ext cx="1417320" cy="237744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t">
              <a:normAutofit/>
            </a:bodyPr>
            <a:lstStyle/>
            <a:p>
              <a:pPr marL="0" indent="0" algn="ctr">
                <a:buNone/>
              </a:pPr>
              <a:r>
                <a:rPr lang="en-US" sz="1400">
                  <a:solidFill>
                    <a:srgbClr val="5B667A"/>
                  </a:solidFill>
                </a:rPr>
                <a:t>spuštění žádostí</a:t>
              </a:r>
              <a:endParaRPr lang="en-US" sz="1400"/>
            </a:p>
          </p:txBody>
        </p:sp>
        <p:sp>
          <p:nvSpPr>
            <p:cNvPr id="20" name="Text 17"/>
            <p:cNvSpPr/>
            <p:nvPr/>
          </p:nvSpPr>
          <p:spPr>
            <a:xfrm>
              <a:off x="7013448" y="3072384"/>
              <a:ext cx="1353312" cy="237744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t">
              <a:normAutofit/>
            </a:bodyPr>
            <a:lstStyle/>
            <a:p>
              <a:pPr marL="0" indent="0" algn="ctr">
                <a:buNone/>
              </a:pPr>
              <a:r>
                <a:rPr lang="en-US" sz="1400">
                  <a:solidFill>
                    <a:srgbClr val="5B667A"/>
                  </a:solidFill>
                </a:rPr>
                <a:t>první vyhodnocení</a:t>
              </a:r>
              <a:endParaRPr lang="en-US" sz="1400"/>
            </a:p>
          </p:txBody>
        </p:sp>
      </p:grpSp>
      <p:sp>
        <p:nvSpPr>
          <p:cNvPr id="36" name="Text 33"/>
          <p:cNvSpPr/>
          <p:nvPr/>
        </p:nvSpPr>
        <p:spPr>
          <a:xfrm>
            <a:off x="11292840" y="6446520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8490A6"/>
                </a:solidFill>
              </a:rPr>
              <a:t>01</a:t>
            </a:r>
            <a:endParaRPr lang="en-US" sz="750" dirty="0"/>
          </a:p>
        </p:txBody>
      </p:sp>
      <p:sp>
        <p:nvSpPr>
          <p:cNvPr id="24" name="Text 37">
            <a:extLst>
              <a:ext uri="{FF2B5EF4-FFF2-40B4-BE49-F238E27FC236}">
                <a16:creationId xmlns:a16="http://schemas.microsoft.com/office/drawing/2014/main" id="{035D94EF-6652-240B-6618-A48F423A17F4}"/>
              </a:ext>
            </a:extLst>
          </p:cNvPr>
          <p:cNvSpPr/>
          <p:nvPr/>
        </p:nvSpPr>
        <p:spPr>
          <a:xfrm>
            <a:off x="475488" y="6483867"/>
            <a:ext cx="7680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000" dirty="0" err="1">
                <a:solidFill>
                  <a:srgbClr val="9AA4B8"/>
                </a:solidFill>
              </a:rPr>
              <a:t>Zdroj</a:t>
            </a:r>
            <a:r>
              <a:rPr lang="en-US" sz="1000" dirty="0">
                <a:solidFill>
                  <a:srgbClr val="9AA4B8"/>
                </a:solidFill>
              </a:rPr>
              <a:t>: NRB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75488" y="1050462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5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Klíčová</a:t>
            </a:r>
            <a:r>
              <a:rPr lang="en-US" sz="35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5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čísla</a:t>
            </a:r>
            <a:r>
              <a:rPr lang="en-US" sz="35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5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</a:t>
            </a:r>
            <a:r>
              <a:rPr lang="en-US" sz="35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5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jedné</a:t>
            </a:r>
            <a:r>
              <a:rPr lang="en-US" sz="35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5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stránce</a:t>
            </a:r>
            <a:endParaRPr lang="en-US" sz="3500" dirty="0"/>
          </a:p>
        </p:txBody>
      </p:sp>
      <p:sp>
        <p:nvSpPr>
          <p:cNvPr id="39" name="Text 37"/>
          <p:cNvSpPr/>
          <p:nvPr/>
        </p:nvSpPr>
        <p:spPr>
          <a:xfrm>
            <a:off x="475488" y="6483867"/>
            <a:ext cx="7680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000" dirty="0" err="1">
                <a:solidFill>
                  <a:srgbClr val="9AA4B8"/>
                </a:solidFill>
              </a:rPr>
              <a:t>Zdroj</a:t>
            </a:r>
            <a:r>
              <a:rPr lang="en-US" sz="1000" dirty="0">
                <a:solidFill>
                  <a:srgbClr val="9AA4B8"/>
                </a:solidFill>
              </a:rPr>
              <a:t>: NRB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11292840" y="6446520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8490A6"/>
                </a:solidFill>
              </a:rPr>
              <a:t>02</a:t>
            </a:r>
            <a:endParaRPr lang="en-US" sz="750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AAE70B4-135F-FAEF-B45F-2A12074E2BE1}"/>
              </a:ext>
            </a:extLst>
          </p:cNvPr>
          <p:cNvGrpSpPr/>
          <p:nvPr/>
        </p:nvGrpSpPr>
        <p:grpSpPr>
          <a:xfrm>
            <a:off x="475488" y="2162175"/>
            <a:ext cx="10826402" cy="3098128"/>
            <a:chOff x="289744" y="1881971"/>
            <a:chExt cx="11646803" cy="3321182"/>
          </a:xfrm>
        </p:grpSpPr>
        <p:grpSp>
          <p:nvGrpSpPr>
            <p:cNvPr id="46" name="Skupina 45">
              <a:extLst>
                <a:ext uri="{FF2B5EF4-FFF2-40B4-BE49-F238E27FC236}">
                  <a16:creationId xmlns:a16="http://schemas.microsoft.com/office/drawing/2014/main" id="{1161AFA9-C451-43F7-296A-7B4C61B0837B}"/>
                </a:ext>
              </a:extLst>
            </p:cNvPr>
            <p:cNvGrpSpPr/>
            <p:nvPr/>
          </p:nvGrpSpPr>
          <p:grpSpPr>
            <a:xfrm>
              <a:off x="289744" y="1882889"/>
              <a:ext cx="2203814" cy="3320264"/>
              <a:chOff x="289744" y="1737911"/>
              <a:chExt cx="2176272" cy="3072384"/>
            </a:xfrm>
          </p:grpSpPr>
          <p:sp>
            <p:nvSpPr>
              <p:cNvPr id="6" name="Shape 4"/>
              <p:cNvSpPr/>
              <p:nvPr/>
            </p:nvSpPr>
            <p:spPr>
              <a:xfrm>
                <a:off x="289744" y="1737911"/>
                <a:ext cx="2176272" cy="3072384"/>
              </a:xfrm>
              <a:prstGeom prst="rect">
                <a:avLst/>
              </a:prstGeom>
              <a:solidFill>
                <a:srgbClr val="EAF3FF"/>
              </a:solidFill>
              <a:ln w="12700">
                <a:solidFill>
                  <a:srgbClr val="EAF3FF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7" name="Text 5"/>
              <p:cNvSpPr/>
              <p:nvPr/>
            </p:nvSpPr>
            <p:spPr>
              <a:xfrm>
                <a:off x="518344" y="2103671"/>
                <a:ext cx="1719072" cy="4572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 fontScale="85000" lnSpcReduction="10000"/>
              </a:bodyPr>
              <a:lstStyle/>
              <a:p>
                <a:pPr marL="0" indent="0" algn="ctr">
                  <a:buNone/>
                </a:pPr>
                <a:r>
                  <a:rPr lang="en-US" sz="3600" b="1" dirty="0">
                    <a:solidFill>
                      <a:srgbClr val="0057B8"/>
                    </a:solidFill>
                    <a:latin typeface="Aptos Display" pitchFamily="34" charset="0"/>
                    <a:ea typeface="Aptos Display" pitchFamily="34" charset="-122"/>
                    <a:cs typeface="Aptos Display" pitchFamily="34" charset="-120"/>
                  </a:rPr>
                  <a:t>€125 mil.</a:t>
                </a:r>
                <a:endParaRPr lang="en-US" sz="3600" dirty="0"/>
              </a:p>
            </p:txBody>
          </p:sp>
          <p:sp>
            <p:nvSpPr>
              <p:cNvPr id="8" name="Text 6"/>
              <p:cNvSpPr/>
              <p:nvPr/>
            </p:nvSpPr>
            <p:spPr>
              <a:xfrm>
                <a:off x="518344" y="2634023"/>
                <a:ext cx="1719072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dirty="0" err="1">
                    <a:solidFill>
                      <a:srgbClr val="17233D"/>
                    </a:solidFill>
                  </a:rPr>
                  <a:t>alokace</a:t>
                </a:r>
                <a:r>
                  <a:rPr lang="en-US" sz="1400" dirty="0">
                    <a:solidFill>
                      <a:srgbClr val="17233D"/>
                    </a:solidFill>
                  </a:rPr>
                  <a:t> </a:t>
                </a:r>
                <a:r>
                  <a:rPr lang="en-US" sz="1400" dirty="0" err="1">
                    <a:solidFill>
                      <a:srgbClr val="17233D"/>
                    </a:solidFill>
                  </a:rPr>
                  <a:t>programu</a:t>
                </a:r>
                <a:endParaRPr lang="en-US" sz="1400" dirty="0"/>
              </a:p>
            </p:txBody>
          </p:sp>
          <p:sp>
            <p:nvSpPr>
              <p:cNvPr id="9" name="Shape 7"/>
              <p:cNvSpPr/>
              <p:nvPr/>
            </p:nvSpPr>
            <p:spPr>
              <a:xfrm>
                <a:off x="609784" y="3517230"/>
                <a:ext cx="1554480" cy="0"/>
              </a:xfrm>
              <a:prstGeom prst="line">
                <a:avLst/>
              </a:prstGeom>
              <a:noFill/>
              <a:ln w="13970">
                <a:solidFill>
                  <a:srgbClr val="CADAF0"/>
                </a:solidFill>
                <a:prstDash val="solid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0" name="Text 8"/>
              <p:cNvSpPr/>
              <p:nvPr/>
            </p:nvSpPr>
            <p:spPr>
              <a:xfrm>
                <a:off x="445192" y="3928060"/>
                <a:ext cx="1847088" cy="4572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 fontScale="85000" lnSpcReduction="10000"/>
              </a:bodyPr>
              <a:lstStyle/>
              <a:p>
                <a:pPr marL="0" indent="0" algn="ctr">
                  <a:buNone/>
                </a:pPr>
                <a:r>
                  <a:rPr lang="en-US" sz="2800" b="1" dirty="0" err="1">
                    <a:solidFill>
                      <a:srgbClr val="0057B8"/>
                    </a:solidFill>
                    <a:latin typeface="Aptos Display" pitchFamily="34" charset="0"/>
                    <a:ea typeface="Aptos Display" pitchFamily="34" charset="-122"/>
                    <a:cs typeface="Aptos Display" pitchFamily="34" charset="-120"/>
                  </a:rPr>
                  <a:t>cca</a:t>
                </a:r>
                <a:r>
                  <a:rPr lang="en-US" sz="2800" b="1" dirty="0">
                    <a:solidFill>
                      <a:srgbClr val="0057B8"/>
                    </a:solidFill>
                    <a:latin typeface="Aptos Display" pitchFamily="34" charset="0"/>
                    <a:ea typeface="Aptos Display" pitchFamily="34" charset="-122"/>
                    <a:cs typeface="Aptos Display" pitchFamily="34" charset="-120"/>
                  </a:rPr>
                  <a:t> €156 mil.</a:t>
                </a:r>
                <a:endParaRPr lang="en-US" sz="2800" dirty="0"/>
              </a:p>
            </p:txBody>
          </p:sp>
          <p:sp>
            <p:nvSpPr>
              <p:cNvPr id="11" name="Text 9"/>
              <p:cNvSpPr/>
              <p:nvPr/>
            </p:nvSpPr>
            <p:spPr>
              <a:xfrm>
                <a:off x="445192" y="4458411"/>
                <a:ext cx="1847088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400" dirty="0" err="1">
                    <a:solidFill>
                      <a:srgbClr val="17233D"/>
                    </a:solidFill>
                  </a:rPr>
                  <a:t>zaručované</a:t>
                </a:r>
                <a:r>
                  <a:rPr lang="en-US" sz="1400" dirty="0">
                    <a:solidFill>
                      <a:srgbClr val="17233D"/>
                    </a:solidFill>
                  </a:rPr>
                  <a:t> </a:t>
                </a:r>
                <a:r>
                  <a:rPr lang="en-US" sz="1400" dirty="0" err="1">
                    <a:solidFill>
                      <a:srgbClr val="17233D"/>
                    </a:solidFill>
                  </a:rPr>
                  <a:t>úvěry</a:t>
                </a:r>
                <a:endParaRPr lang="en-US" sz="1400" dirty="0"/>
              </a:p>
            </p:txBody>
          </p:sp>
        </p:grpSp>
        <p:sp>
          <p:nvSpPr>
            <p:cNvPr id="12" name="Shape 10"/>
            <p:cNvSpPr/>
            <p:nvPr/>
          </p:nvSpPr>
          <p:spPr>
            <a:xfrm>
              <a:off x="2493558" y="3699993"/>
              <a:ext cx="871042" cy="0"/>
            </a:xfrm>
            <a:prstGeom prst="line">
              <a:avLst/>
            </a:prstGeom>
            <a:noFill/>
            <a:ln w="50800">
              <a:solidFill>
                <a:srgbClr val="FFD24C"/>
              </a:solidFill>
              <a:prstDash val="solid"/>
              <a:tailEnd type="triangle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3" name="Text 11"/>
            <p:cNvSpPr/>
            <p:nvPr/>
          </p:nvSpPr>
          <p:spPr>
            <a:xfrm>
              <a:off x="2337118" y="3796669"/>
              <a:ext cx="116128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dirty="0" err="1">
                  <a:solidFill>
                    <a:srgbClr val="5B667A"/>
                  </a:solidFill>
                </a:rPr>
                <a:t>pákový</a:t>
              </a:r>
              <a:r>
                <a:rPr lang="en-US" sz="1200" dirty="0">
                  <a:solidFill>
                    <a:srgbClr val="5B667A"/>
                  </a:solidFill>
                </a:rPr>
                <a:t> </a:t>
              </a:r>
              <a:r>
                <a:rPr lang="en-US" sz="1200" dirty="0" err="1">
                  <a:solidFill>
                    <a:srgbClr val="5B667A"/>
                  </a:solidFill>
                </a:rPr>
                <a:t>efekt</a:t>
              </a:r>
              <a:endParaRPr lang="en-US" sz="1200" dirty="0"/>
            </a:p>
          </p:txBody>
        </p:sp>
        <p:sp>
          <p:nvSpPr>
            <p:cNvPr id="14" name="Shape 12"/>
            <p:cNvSpPr/>
            <p:nvPr/>
          </p:nvSpPr>
          <p:spPr>
            <a:xfrm>
              <a:off x="3469644" y="1881971"/>
              <a:ext cx="1874520" cy="155448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AF3FF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5" name="Text 13"/>
            <p:cNvSpPr/>
            <p:nvPr/>
          </p:nvSpPr>
          <p:spPr>
            <a:xfrm>
              <a:off x="3589112" y="2202011"/>
              <a:ext cx="16459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0057B8"/>
                  </a:solidFill>
                  <a:latin typeface="Aptos Display" pitchFamily="34" charset="0"/>
                  <a:ea typeface="Aptos Display" pitchFamily="34" charset="-122"/>
                  <a:cs typeface="Aptos Display" pitchFamily="34" charset="-120"/>
                </a:rPr>
                <a:t>1–39 mil. €</a:t>
              </a:r>
              <a:endParaRPr lang="en-US" sz="220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3572999" y="2732363"/>
              <a:ext cx="164592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200" dirty="0" err="1">
                  <a:solidFill>
                    <a:srgbClr val="17233D"/>
                  </a:solidFill>
                </a:rPr>
                <a:t>výše</a:t>
              </a:r>
              <a:r>
                <a:rPr lang="en-US" sz="1200" dirty="0">
                  <a:solidFill>
                    <a:srgbClr val="17233D"/>
                  </a:solidFill>
                </a:rPr>
                <a:t> </a:t>
              </a:r>
              <a:r>
                <a:rPr lang="en-US" sz="1200" dirty="0" err="1">
                  <a:solidFill>
                    <a:srgbClr val="17233D"/>
                  </a:solidFill>
                </a:rPr>
                <a:t>zaručovaného</a:t>
              </a:r>
              <a:r>
                <a:rPr lang="en-US" sz="1200" dirty="0">
                  <a:solidFill>
                    <a:srgbClr val="17233D"/>
                  </a:solidFill>
                </a:rPr>
                <a:t> </a:t>
              </a:r>
              <a:r>
                <a:rPr lang="en-US" sz="1200" dirty="0" err="1">
                  <a:solidFill>
                    <a:srgbClr val="17233D"/>
                  </a:solidFill>
                </a:rPr>
                <a:t>úvěru</a:t>
              </a:r>
              <a:endParaRPr lang="en-US" sz="120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3618123" y="3600419"/>
              <a:ext cx="1591056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200" dirty="0" err="1">
                  <a:solidFill>
                    <a:srgbClr val="5B667A"/>
                  </a:solidFill>
                </a:rPr>
                <a:t>výjimečně</a:t>
              </a:r>
              <a:r>
                <a:rPr lang="en-US" sz="1200" dirty="0">
                  <a:solidFill>
                    <a:srgbClr val="5B667A"/>
                  </a:solidFill>
                </a:rPr>
                <a:t> </a:t>
              </a:r>
              <a:r>
                <a:rPr lang="en-US" sz="1200" dirty="0" err="1">
                  <a:solidFill>
                    <a:srgbClr val="5B667A"/>
                  </a:solidFill>
                </a:rPr>
                <a:t>až</a:t>
              </a:r>
              <a:r>
                <a:rPr lang="en-US" sz="1200" dirty="0">
                  <a:solidFill>
                    <a:srgbClr val="5B667A"/>
                  </a:solidFill>
                </a:rPr>
                <a:t> €46,88 mil. po </a:t>
              </a:r>
              <a:r>
                <a:rPr lang="en-US" sz="1200" dirty="0" err="1">
                  <a:solidFill>
                    <a:srgbClr val="5B667A"/>
                  </a:solidFill>
                </a:rPr>
                <a:t>souhlasu</a:t>
              </a:r>
              <a:r>
                <a:rPr lang="en-US" sz="1200" dirty="0">
                  <a:solidFill>
                    <a:srgbClr val="5B667A"/>
                  </a:solidFill>
                </a:rPr>
                <a:t> EK</a:t>
              </a:r>
              <a:endParaRPr lang="en-US" sz="1200" dirty="0"/>
            </a:p>
          </p:txBody>
        </p:sp>
        <p:sp>
          <p:nvSpPr>
            <p:cNvPr id="18" name="Shape 16"/>
            <p:cNvSpPr/>
            <p:nvPr/>
          </p:nvSpPr>
          <p:spPr>
            <a:xfrm>
              <a:off x="7842519" y="1891151"/>
              <a:ext cx="1874520" cy="1554481"/>
            </a:xfrm>
            <a:prstGeom prst="rect">
              <a:avLst/>
            </a:prstGeom>
            <a:solidFill>
              <a:srgbClr val="FFF6D7"/>
            </a:solidFill>
            <a:ln w="12700">
              <a:solidFill>
                <a:srgbClr val="FFD24C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cs-CZ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5801960" y="2202011"/>
              <a:ext cx="16459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endParaRPr lang="en-US" sz="250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5801960" y="2732363"/>
              <a:ext cx="164592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endParaRPr lang="en-US" sz="910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5856824" y="3600419"/>
              <a:ext cx="1591056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endParaRPr lang="en-US" sz="1000" dirty="0"/>
            </a:p>
          </p:txBody>
        </p:sp>
        <p:sp>
          <p:nvSpPr>
            <p:cNvPr id="22" name="Shape 20"/>
            <p:cNvSpPr/>
            <p:nvPr/>
          </p:nvSpPr>
          <p:spPr>
            <a:xfrm>
              <a:off x="5652974" y="1881971"/>
              <a:ext cx="1874520" cy="155448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AF3FF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3" name="Text 21"/>
            <p:cNvSpPr/>
            <p:nvPr/>
          </p:nvSpPr>
          <p:spPr>
            <a:xfrm>
              <a:off x="8005664" y="2202011"/>
              <a:ext cx="16459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algn="ctr"/>
              <a:r>
                <a:rPr lang="en-US" sz="2500" b="1" dirty="0" err="1">
                  <a:solidFill>
                    <a:srgbClr val="0057B8"/>
                  </a:solidFill>
                  <a:latin typeface="Aptos Display" pitchFamily="34" charset="0"/>
                  <a:ea typeface="Aptos Display" pitchFamily="34" charset="-122"/>
                  <a:cs typeface="Aptos Display" pitchFamily="34" charset="-120"/>
                </a:rPr>
                <a:t>až</a:t>
              </a:r>
              <a:r>
                <a:rPr lang="en-US" sz="2500" b="1" dirty="0">
                  <a:solidFill>
                    <a:srgbClr val="0057B8"/>
                  </a:solidFill>
                  <a:latin typeface="Aptos Display" pitchFamily="34" charset="0"/>
                  <a:ea typeface="Aptos Display" pitchFamily="34" charset="-122"/>
                  <a:cs typeface="Aptos Display" pitchFamily="34" charset="-120"/>
                </a:rPr>
                <a:t> 80 %</a:t>
              </a:r>
              <a:endParaRPr lang="en-US" sz="250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7989551" y="2732363"/>
              <a:ext cx="164592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algn="ctr"/>
              <a:r>
                <a:rPr lang="en-US" sz="1200" dirty="0" err="1">
                  <a:solidFill>
                    <a:srgbClr val="17233D"/>
                  </a:solidFill>
                </a:rPr>
                <a:t>záruka</a:t>
              </a:r>
              <a:r>
                <a:rPr lang="en-US" sz="1200" dirty="0">
                  <a:solidFill>
                    <a:srgbClr val="17233D"/>
                  </a:solidFill>
                </a:rPr>
                <a:t> </a:t>
              </a:r>
              <a:r>
                <a:rPr lang="en-US" sz="1200" dirty="0" err="1">
                  <a:solidFill>
                    <a:srgbClr val="17233D"/>
                  </a:solidFill>
                </a:rPr>
                <a:t>jistiny</a:t>
              </a:r>
              <a:endParaRPr lang="en-US" sz="1200" dirty="0"/>
            </a:p>
          </p:txBody>
        </p:sp>
        <p:sp>
          <p:nvSpPr>
            <p:cNvPr id="25" name="Text 23"/>
            <p:cNvSpPr/>
            <p:nvPr/>
          </p:nvSpPr>
          <p:spPr>
            <a:xfrm>
              <a:off x="8034675" y="3600419"/>
              <a:ext cx="1591056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algn="ctr"/>
              <a:r>
                <a:rPr lang="en-US" sz="1200" dirty="0" err="1">
                  <a:solidFill>
                    <a:srgbClr val="5B667A"/>
                  </a:solidFill>
                </a:rPr>
                <a:t>záruka</a:t>
              </a:r>
              <a:r>
                <a:rPr lang="en-US" sz="1200" dirty="0">
                  <a:solidFill>
                    <a:srgbClr val="5B667A"/>
                  </a:solidFill>
                </a:rPr>
                <a:t> </a:t>
              </a:r>
              <a:r>
                <a:rPr lang="en-US" sz="1200" dirty="0" err="1">
                  <a:solidFill>
                    <a:srgbClr val="5B667A"/>
                  </a:solidFill>
                </a:rPr>
                <a:t>kryje</a:t>
              </a:r>
              <a:r>
                <a:rPr lang="en-US" sz="1200" dirty="0">
                  <a:solidFill>
                    <a:srgbClr val="5B667A"/>
                  </a:solidFill>
                </a:rPr>
                <a:t> </a:t>
              </a:r>
              <a:r>
                <a:rPr lang="en-US" sz="1200" dirty="0" err="1">
                  <a:solidFill>
                    <a:srgbClr val="5B667A"/>
                  </a:solidFill>
                </a:rPr>
                <a:t>jistinu</a:t>
              </a:r>
              <a:r>
                <a:rPr lang="en-US" sz="1200" dirty="0">
                  <a:solidFill>
                    <a:srgbClr val="5B667A"/>
                  </a:solidFill>
                </a:rPr>
                <a:t>, </a:t>
              </a:r>
              <a:r>
                <a:rPr lang="en-US" sz="1200" dirty="0" err="1">
                  <a:solidFill>
                    <a:srgbClr val="5B667A"/>
                  </a:solidFill>
                </a:rPr>
                <a:t>nikoli</a:t>
              </a:r>
              <a:r>
                <a:rPr lang="en-US" sz="1200" dirty="0">
                  <a:solidFill>
                    <a:srgbClr val="5B667A"/>
                  </a:solidFill>
                </a:rPr>
                <a:t> </a:t>
              </a:r>
              <a:r>
                <a:rPr lang="en-US" sz="1200" dirty="0" err="1">
                  <a:solidFill>
                    <a:srgbClr val="5B667A"/>
                  </a:solidFill>
                </a:rPr>
                <a:t>celý</a:t>
              </a:r>
              <a:r>
                <a:rPr lang="en-US" sz="1200" dirty="0">
                  <a:solidFill>
                    <a:srgbClr val="5B667A"/>
                  </a:solidFill>
                </a:rPr>
                <a:t> </a:t>
              </a:r>
              <a:r>
                <a:rPr lang="en-US" sz="1200" dirty="0" err="1">
                  <a:solidFill>
                    <a:srgbClr val="5B667A"/>
                  </a:solidFill>
                </a:rPr>
                <a:t>projekt</a:t>
              </a:r>
              <a:endParaRPr lang="en-US" sz="1200" dirty="0"/>
            </a:p>
          </p:txBody>
        </p:sp>
        <p:grpSp>
          <p:nvGrpSpPr>
            <p:cNvPr id="45" name="Skupina 44">
              <a:extLst>
                <a:ext uri="{FF2B5EF4-FFF2-40B4-BE49-F238E27FC236}">
                  <a16:creationId xmlns:a16="http://schemas.microsoft.com/office/drawing/2014/main" id="{4002A041-A648-8269-D9B8-96D19D5CC015}"/>
                </a:ext>
              </a:extLst>
            </p:cNvPr>
            <p:cNvGrpSpPr/>
            <p:nvPr/>
          </p:nvGrpSpPr>
          <p:grpSpPr>
            <a:xfrm>
              <a:off x="3471404" y="4347841"/>
              <a:ext cx="8454458" cy="851309"/>
              <a:chOff x="4152334" y="5047488"/>
              <a:chExt cx="7104892" cy="621792"/>
            </a:xfrm>
          </p:grpSpPr>
          <p:sp>
            <p:nvSpPr>
              <p:cNvPr id="26" name="Shape 24"/>
              <p:cNvSpPr/>
              <p:nvPr/>
            </p:nvSpPr>
            <p:spPr>
              <a:xfrm>
                <a:off x="4152334" y="5047488"/>
                <a:ext cx="1536192" cy="621792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5DEED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7" name="Text 25"/>
              <p:cNvSpPr/>
              <p:nvPr/>
            </p:nvSpPr>
            <p:spPr>
              <a:xfrm>
                <a:off x="4233672" y="5166360"/>
                <a:ext cx="1389888" cy="19202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2400" b="1" dirty="0">
                    <a:solidFill>
                      <a:srgbClr val="FFD24C"/>
                    </a:solidFill>
                  </a:rPr>
                  <a:t>0 €</a:t>
                </a:r>
                <a:endParaRPr lang="en-US" sz="2400" dirty="0"/>
              </a:p>
            </p:txBody>
          </p:sp>
          <p:sp>
            <p:nvSpPr>
              <p:cNvPr id="28" name="Text 26"/>
              <p:cNvSpPr/>
              <p:nvPr/>
            </p:nvSpPr>
            <p:spPr>
              <a:xfrm>
                <a:off x="4233672" y="5446633"/>
                <a:ext cx="1389888" cy="1554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200" dirty="0" err="1">
                    <a:solidFill>
                      <a:srgbClr val="5B667A"/>
                    </a:solidFill>
                  </a:rPr>
                  <a:t>poplatek</a:t>
                </a:r>
                <a:endParaRPr lang="en-US" sz="1200" dirty="0" err="1"/>
              </a:p>
            </p:txBody>
          </p:sp>
          <p:sp>
            <p:nvSpPr>
              <p:cNvPr id="29" name="Shape 27"/>
              <p:cNvSpPr/>
              <p:nvPr/>
            </p:nvSpPr>
            <p:spPr>
              <a:xfrm>
                <a:off x="6008568" y="5047488"/>
                <a:ext cx="1536192" cy="621792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5DEED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30" name="Text 28"/>
              <p:cNvSpPr/>
              <p:nvPr/>
            </p:nvSpPr>
            <p:spPr>
              <a:xfrm>
                <a:off x="6089904" y="5166360"/>
                <a:ext cx="1389888" cy="19202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2400" b="1" dirty="0">
                    <a:solidFill>
                      <a:schemeClr val="accent1"/>
                    </a:solidFill>
                  </a:rPr>
                  <a:t> EUR</a:t>
                </a:r>
              </a:p>
            </p:txBody>
          </p:sp>
          <p:sp>
            <p:nvSpPr>
              <p:cNvPr id="31" name="Text 29"/>
              <p:cNvSpPr/>
              <p:nvPr/>
            </p:nvSpPr>
            <p:spPr>
              <a:xfrm>
                <a:off x="6089904" y="5446633"/>
                <a:ext cx="1389888" cy="1554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/>
                <a:r>
                  <a:rPr lang="en-US" sz="1200" dirty="0" err="1">
                    <a:solidFill>
                      <a:srgbClr val="5B667A"/>
                    </a:solidFill>
                  </a:rPr>
                  <a:t>Měna</a:t>
                </a:r>
                <a:r>
                  <a:rPr lang="en-US" sz="1200" dirty="0">
                    <a:solidFill>
                      <a:srgbClr val="5B667A"/>
                    </a:solidFill>
                  </a:rPr>
                  <a:t> </a:t>
                </a:r>
                <a:r>
                  <a:rPr lang="en-US" sz="1200" dirty="0" err="1">
                    <a:solidFill>
                      <a:srgbClr val="5B667A"/>
                    </a:solidFill>
                  </a:rPr>
                  <a:t>záruční</a:t>
                </a:r>
                <a:r>
                  <a:rPr lang="en-US" sz="1200" dirty="0">
                    <a:solidFill>
                      <a:srgbClr val="5B667A"/>
                    </a:solidFill>
                  </a:rPr>
                  <a:t> </a:t>
                </a:r>
                <a:r>
                  <a:rPr lang="en-US" sz="1200" dirty="0" err="1">
                    <a:solidFill>
                      <a:srgbClr val="5B667A"/>
                    </a:solidFill>
                  </a:rPr>
                  <a:t>listiny</a:t>
                </a:r>
                <a:endParaRPr lang="en-US" sz="1200" dirty="0"/>
              </a:p>
            </p:txBody>
          </p:sp>
          <p:sp>
            <p:nvSpPr>
              <p:cNvPr id="32" name="Shape 30"/>
              <p:cNvSpPr/>
              <p:nvPr/>
            </p:nvSpPr>
            <p:spPr>
              <a:xfrm>
                <a:off x="7864800" y="5047488"/>
                <a:ext cx="1536192" cy="621792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5DEED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33" name="Text 31"/>
              <p:cNvSpPr/>
              <p:nvPr/>
            </p:nvSpPr>
            <p:spPr>
              <a:xfrm>
                <a:off x="7946136" y="5166360"/>
                <a:ext cx="1389888" cy="19202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 fontScale="92500" lnSpcReduction="10000"/>
              </a:bodyPr>
              <a:lstStyle/>
              <a:p>
                <a:pPr marL="0" indent="0" algn="ctr">
                  <a:buNone/>
                </a:pPr>
                <a:r>
                  <a:rPr lang="en-US" b="1">
                    <a:solidFill>
                      <a:srgbClr val="0057B8"/>
                    </a:solidFill>
                  </a:rPr>
                  <a:t>min. 80 %</a:t>
                </a:r>
                <a:endParaRPr lang="en-US"/>
              </a:p>
            </p:txBody>
          </p:sp>
          <p:sp>
            <p:nvSpPr>
              <p:cNvPr id="34" name="Text 32"/>
              <p:cNvSpPr/>
              <p:nvPr/>
            </p:nvSpPr>
            <p:spPr>
              <a:xfrm>
                <a:off x="7946136" y="5446633"/>
                <a:ext cx="1389888" cy="1554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 algn="ctr">
                  <a:buNone/>
                </a:pPr>
                <a:r>
                  <a:rPr lang="en-US" sz="1200" dirty="0" err="1">
                    <a:solidFill>
                      <a:srgbClr val="5B667A"/>
                    </a:solidFill>
                  </a:rPr>
                  <a:t>investiční</a:t>
                </a:r>
                <a:r>
                  <a:rPr lang="en-US" sz="1200" dirty="0">
                    <a:solidFill>
                      <a:srgbClr val="5B667A"/>
                    </a:solidFill>
                  </a:rPr>
                  <a:t> </a:t>
                </a:r>
                <a:r>
                  <a:rPr lang="en-US" sz="1200" dirty="0" err="1">
                    <a:solidFill>
                      <a:srgbClr val="5B667A"/>
                    </a:solidFill>
                  </a:rPr>
                  <a:t>výdaje</a:t>
                </a:r>
                <a:endParaRPr lang="en-US" sz="1200" dirty="0" err="1"/>
              </a:p>
            </p:txBody>
          </p:sp>
          <p:sp>
            <p:nvSpPr>
              <p:cNvPr id="35" name="Shape 33"/>
              <p:cNvSpPr/>
              <p:nvPr/>
            </p:nvSpPr>
            <p:spPr>
              <a:xfrm>
                <a:off x="9721034" y="5047488"/>
                <a:ext cx="1536192" cy="621792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5DEED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36" name="Text 34"/>
              <p:cNvSpPr/>
              <p:nvPr/>
            </p:nvSpPr>
            <p:spPr>
              <a:xfrm>
                <a:off x="9802368" y="5166360"/>
                <a:ext cx="1389888" cy="19202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 fontScale="92500" lnSpcReduction="10000"/>
              </a:bodyPr>
              <a:lstStyle/>
              <a:p>
                <a:pPr marL="0" indent="0" algn="ctr">
                  <a:buNone/>
                </a:pPr>
                <a:r>
                  <a:rPr lang="en-US" b="1">
                    <a:solidFill>
                      <a:srgbClr val="0057B8"/>
                    </a:solidFill>
                  </a:rPr>
                  <a:t>min. 20 %</a:t>
                </a:r>
                <a:endParaRPr lang="en-US"/>
              </a:p>
            </p:txBody>
          </p:sp>
          <p:sp>
            <p:nvSpPr>
              <p:cNvPr id="37" name="Text 35"/>
              <p:cNvSpPr/>
              <p:nvPr/>
            </p:nvSpPr>
            <p:spPr>
              <a:xfrm>
                <a:off x="9802368" y="5446633"/>
                <a:ext cx="1389888" cy="15544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200" dirty="0" err="1">
                    <a:solidFill>
                      <a:srgbClr val="5B667A"/>
                    </a:solidFill>
                  </a:rPr>
                  <a:t>vlastní</a:t>
                </a:r>
                <a:r>
                  <a:rPr lang="en-US" sz="1200" dirty="0">
                    <a:solidFill>
                      <a:srgbClr val="5B667A"/>
                    </a:solidFill>
                  </a:rPr>
                  <a:t> </a:t>
                </a:r>
                <a:r>
                  <a:rPr lang="en-US" sz="1200" dirty="0" err="1">
                    <a:solidFill>
                      <a:srgbClr val="5B667A"/>
                    </a:solidFill>
                  </a:rPr>
                  <a:t>zdroje</a:t>
                </a:r>
                <a:endParaRPr lang="en-US" sz="1200" dirty="0" err="1"/>
              </a:p>
            </p:txBody>
          </p:sp>
        </p:grpSp>
        <p:sp>
          <p:nvSpPr>
            <p:cNvPr id="41" name="Shape 20">
              <a:extLst>
                <a:ext uri="{FF2B5EF4-FFF2-40B4-BE49-F238E27FC236}">
                  <a16:creationId xmlns:a16="http://schemas.microsoft.com/office/drawing/2014/main" id="{735F41FB-FD6E-A614-54E4-CED8ECB8EE53}"/>
                </a:ext>
              </a:extLst>
            </p:cNvPr>
            <p:cNvSpPr/>
            <p:nvPr/>
          </p:nvSpPr>
          <p:spPr>
            <a:xfrm>
              <a:off x="10062027" y="1891151"/>
              <a:ext cx="1874520" cy="155448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AF3FF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42" name="Text 21">
              <a:extLst>
                <a:ext uri="{FF2B5EF4-FFF2-40B4-BE49-F238E27FC236}">
                  <a16:creationId xmlns:a16="http://schemas.microsoft.com/office/drawing/2014/main" id="{70C6565E-3727-AFBE-2481-A839EC363266}"/>
                </a:ext>
              </a:extLst>
            </p:cNvPr>
            <p:cNvSpPr/>
            <p:nvPr/>
          </p:nvSpPr>
          <p:spPr>
            <a:xfrm>
              <a:off x="10181495" y="2211191"/>
              <a:ext cx="16459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2500" b="1">
                  <a:solidFill>
                    <a:srgbClr val="0057B8"/>
                  </a:solidFill>
                  <a:latin typeface="Aptos Display" pitchFamily="34" charset="0"/>
                  <a:ea typeface="Aptos Display" pitchFamily="34" charset="-122"/>
                  <a:cs typeface="Aptos Display" pitchFamily="34" charset="-120"/>
                </a:rPr>
                <a:t>max. 10 let</a:t>
              </a:r>
              <a:endParaRPr lang="en-US" sz="2500"/>
            </a:p>
          </p:txBody>
        </p:sp>
        <p:sp>
          <p:nvSpPr>
            <p:cNvPr id="43" name="Text 22">
              <a:extLst>
                <a:ext uri="{FF2B5EF4-FFF2-40B4-BE49-F238E27FC236}">
                  <a16:creationId xmlns:a16="http://schemas.microsoft.com/office/drawing/2014/main" id="{63770A6C-73C5-2F76-BEBE-7CF1F8B134CC}"/>
                </a:ext>
              </a:extLst>
            </p:cNvPr>
            <p:cNvSpPr/>
            <p:nvPr/>
          </p:nvSpPr>
          <p:spPr>
            <a:xfrm>
              <a:off x="10165382" y="2741543"/>
              <a:ext cx="164592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200">
                  <a:solidFill>
                    <a:srgbClr val="17233D"/>
                  </a:solidFill>
                </a:rPr>
                <a:t>doba záruky</a:t>
              </a:r>
              <a:endParaRPr lang="en-US" sz="1200"/>
            </a:p>
          </p:txBody>
        </p:sp>
        <p:sp>
          <p:nvSpPr>
            <p:cNvPr id="44" name="Text 23">
              <a:extLst>
                <a:ext uri="{FF2B5EF4-FFF2-40B4-BE49-F238E27FC236}">
                  <a16:creationId xmlns:a16="http://schemas.microsoft.com/office/drawing/2014/main" id="{986FC902-A77A-5461-21AF-DFC0839F5F8B}"/>
                </a:ext>
              </a:extLst>
            </p:cNvPr>
            <p:cNvSpPr/>
            <p:nvPr/>
          </p:nvSpPr>
          <p:spPr>
            <a:xfrm>
              <a:off x="10253777" y="3609599"/>
              <a:ext cx="1591056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200">
                  <a:solidFill>
                    <a:srgbClr val="5B667A"/>
                  </a:solidFill>
                </a:rPr>
                <a:t>záruční listina v EUR</a:t>
              </a:r>
              <a:endParaRPr lang="en-US" sz="1200"/>
            </a:p>
          </p:txBody>
        </p:sp>
        <p:sp>
          <p:nvSpPr>
            <p:cNvPr id="38" name="Text 13">
              <a:extLst>
                <a:ext uri="{FF2B5EF4-FFF2-40B4-BE49-F238E27FC236}">
                  <a16:creationId xmlns:a16="http://schemas.microsoft.com/office/drawing/2014/main" id="{32B0B9BF-75E5-69CC-6015-FAC5D4ED6C9A}"/>
                </a:ext>
              </a:extLst>
            </p:cNvPr>
            <p:cNvSpPr/>
            <p:nvPr/>
          </p:nvSpPr>
          <p:spPr>
            <a:xfrm>
              <a:off x="5801960" y="2211191"/>
              <a:ext cx="16459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0057B8"/>
                  </a:solidFill>
                  <a:latin typeface="Aptos Display" pitchFamily="34" charset="0"/>
                  <a:ea typeface="Aptos Display" pitchFamily="34" charset="-122"/>
                  <a:cs typeface="Aptos Display" pitchFamily="34" charset="-120"/>
                </a:rPr>
                <a:t>5–39 mil. €</a:t>
              </a:r>
              <a:endParaRPr lang="en-US" sz="2200" dirty="0"/>
            </a:p>
          </p:txBody>
        </p:sp>
        <p:sp>
          <p:nvSpPr>
            <p:cNvPr id="48" name="Text 14">
              <a:extLst>
                <a:ext uri="{FF2B5EF4-FFF2-40B4-BE49-F238E27FC236}">
                  <a16:creationId xmlns:a16="http://schemas.microsoft.com/office/drawing/2014/main" id="{70A14A1F-FDE1-1BC3-389B-3EDBF912AEF1}"/>
                </a:ext>
              </a:extLst>
            </p:cNvPr>
            <p:cNvSpPr/>
            <p:nvPr/>
          </p:nvSpPr>
          <p:spPr>
            <a:xfrm>
              <a:off x="5760901" y="2732363"/>
              <a:ext cx="164592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1200" dirty="0" err="1">
                  <a:solidFill>
                    <a:srgbClr val="17233D"/>
                  </a:solidFill>
                </a:rPr>
                <a:t>klubové</a:t>
              </a:r>
              <a:r>
                <a:rPr lang="en-US" sz="1200" dirty="0">
                  <a:solidFill>
                    <a:srgbClr val="17233D"/>
                  </a:solidFill>
                </a:rPr>
                <a:t> / </a:t>
              </a:r>
              <a:r>
                <a:rPr lang="en-US" sz="1200" dirty="0" err="1">
                  <a:solidFill>
                    <a:srgbClr val="17233D"/>
                  </a:solidFill>
                </a:rPr>
                <a:t>syndikované</a:t>
              </a:r>
              <a:r>
                <a:rPr lang="en-US" sz="1200" dirty="0">
                  <a:solidFill>
                    <a:srgbClr val="17233D"/>
                  </a:solidFill>
                </a:rPr>
                <a:t> </a:t>
              </a:r>
              <a:r>
                <a:rPr lang="en-US" sz="1200" dirty="0" err="1">
                  <a:solidFill>
                    <a:srgbClr val="17233D"/>
                  </a:solidFill>
                </a:rPr>
                <a:t>financování</a:t>
              </a:r>
              <a:endParaRPr lang="en-US" sz="1200" dirty="0"/>
            </a:p>
          </p:txBody>
        </p:sp>
        <p:sp>
          <p:nvSpPr>
            <p:cNvPr id="50" name="Text 15">
              <a:extLst>
                <a:ext uri="{FF2B5EF4-FFF2-40B4-BE49-F238E27FC236}">
                  <a16:creationId xmlns:a16="http://schemas.microsoft.com/office/drawing/2014/main" id="{74800C93-E9FE-F8E6-8C34-B5FEAD8BF2C3}"/>
                </a:ext>
              </a:extLst>
            </p:cNvPr>
            <p:cNvSpPr/>
            <p:nvPr/>
          </p:nvSpPr>
          <p:spPr>
            <a:xfrm>
              <a:off x="5751161" y="3608098"/>
              <a:ext cx="1591056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200" dirty="0" err="1">
                  <a:solidFill>
                    <a:srgbClr val="5B667A"/>
                  </a:solidFill>
                </a:rPr>
                <a:t>výjimečně</a:t>
              </a:r>
              <a:r>
                <a:rPr lang="en-US" sz="1200" dirty="0">
                  <a:solidFill>
                    <a:srgbClr val="5B667A"/>
                  </a:solidFill>
                </a:rPr>
                <a:t> </a:t>
              </a:r>
              <a:r>
                <a:rPr lang="en-US" sz="1200" dirty="0" err="1">
                  <a:solidFill>
                    <a:srgbClr val="5B667A"/>
                  </a:solidFill>
                </a:rPr>
                <a:t>až</a:t>
              </a:r>
              <a:r>
                <a:rPr lang="en-US" sz="1200" dirty="0">
                  <a:solidFill>
                    <a:srgbClr val="5B667A"/>
                  </a:solidFill>
                </a:rPr>
                <a:t> €46,88 mil. po </a:t>
              </a:r>
              <a:r>
                <a:rPr lang="en-US" sz="1200" dirty="0" err="1">
                  <a:solidFill>
                    <a:srgbClr val="5B667A"/>
                  </a:solidFill>
                </a:rPr>
                <a:t>souhlasu</a:t>
              </a:r>
              <a:r>
                <a:rPr lang="en-US" sz="1200" dirty="0">
                  <a:solidFill>
                    <a:srgbClr val="5B667A"/>
                  </a:solidFill>
                </a:rPr>
                <a:t> EK</a:t>
              </a:r>
              <a:endParaRPr lang="en-US" sz="1200" dirty="0"/>
            </a:p>
          </p:txBody>
        </p:sp>
      </p:grpSp>
      <p:sp>
        <p:nvSpPr>
          <p:cNvPr id="53" name="Text 0">
            <a:extLst>
              <a:ext uri="{FF2B5EF4-FFF2-40B4-BE49-F238E27FC236}">
                <a16:creationId xmlns:a16="http://schemas.microsoft.com/office/drawing/2014/main" id="{E0FC176B-46FE-802C-BDBC-251448C26A98}"/>
              </a:ext>
            </a:extLst>
          </p:cNvPr>
          <p:cNvSpPr/>
          <p:nvPr/>
        </p:nvSpPr>
        <p:spPr>
          <a:xfrm>
            <a:off x="475488" y="25603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57B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UKRCHAM</a:t>
            </a:r>
            <a:endParaRPr lang="en-US" sz="1200" dirty="0"/>
          </a:p>
        </p:txBody>
      </p:sp>
      <p:sp>
        <p:nvSpPr>
          <p:cNvPr id="55" name="Shape 1">
            <a:extLst>
              <a:ext uri="{FF2B5EF4-FFF2-40B4-BE49-F238E27FC236}">
                <a16:creationId xmlns:a16="http://schemas.microsoft.com/office/drawing/2014/main" id="{9F24A063-0DB5-C905-D1C4-4E2E12E8430D}"/>
              </a:ext>
            </a:extLst>
          </p:cNvPr>
          <p:cNvSpPr/>
          <p:nvPr/>
        </p:nvSpPr>
        <p:spPr>
          <a:xfrm>
            <a:off x="475488" y="539496"/>
            <a:ext cx="713232" cy="32004"/>
          </a:xfrm>
          <a:prstGeom prst="rect">
            <a:avLst/>
          </a:prstGeom>
          <a:solidFill>
            <a:srgbClr val="FFD2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30352" y="936875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Jak </a:t>
            </a:r>
            <a:r>
              <a:rPr lang="en-US" sz="35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záruka</a:t>
            </a:r>
            <a:r>
              <a:rPr lang="en-US" sz="35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5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funguje</a:t>
            </a:r>
            <a:r>
              <a:rPr lang="en-US" sz="35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v </a:t>
            </a:r>
            <a:r>
              <a:rPr lang="en-US" sz="35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praxi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530352" y="1429109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 err="1">
                <a:solidFill>
                  <a:srgbClr val="5B667A"/>
                </a:solidFill>
              </a:rPr>
              <a:t>Jednoduchý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tok</a:t>
            </a:r>
            <a:r>
              <a:rPr lang="en-US" sz="1100" dirty="0">
                <a:solidFill>
                  <a:srgbClr val="5B667A"/>
                </a:solidFill>
              </a:rPr>
              <a:t>: </a:t>
            </a:r>
            <a:r>
              <a:rPr lang="en-US" sz="1100" dirty="0" err="1">
                <a:solidFill>
                  <a:srgbClr val="5B667A"/>
                </a:solidFill>
              </a:rPr>
              <a:t>projekt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žádá</a:t>
            </a:r>
            <a:r>
              <a:rPr lang="en-US" sz="1100" dirty="0">
                <a:solidFill>
                  <a:srgbClr val="5B667A"/>
                </a:solidFill>
              </a:rPr>
              <a:t> o </a:t>
            </a:r>
            <a:r>
              <a:rPr lang="en-US" sz="1100" dirty="0" err="1">
                <a:solidFill>
                  <a:srgbClr val="5B667A"/>
                </a:solidFill>
              </a:rPr>
              <a:t>bankovní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úvěr</a:t>
            </a:r>
            <a:r>
              <a:rPr lang="en-US" sz="1100" dirty="0">
                <a:solidFill>
                  <a:srgbClr val="5B667A"/>
                </a:solidFill>
              </a:rPr>
              <a:t>, </a:t>
            </a:r>
            <a:r>
              <a:rPr lang="en-US" sz="1100" dirty="0" err="1">
                <a:solidFill>
                  <a:srgbClr val="5B667A"/>
                </a:solidFill>
              </a:rPr>
              <a:t>banka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financuje</a:t>
            </a:r>
            <a:r>
              <a:rPr lang="en-US" sz="1100" dirty="0">
                <a:solidFill>
                  <a:srgbClr val="5B667A"/>
                </a:solidFill>
              </a:rPr>
              <a:t> a NRB </a:t>
            </a:r>
            <a:r>
              <a:rPr lang="en-US" sz="1100" dirty="0" err="1">
                <a:solidFill>
                  <a:srgbClr val="5B667A"/>
                </a:solidFill>
              </a:rPr>
              <a:t>poskytuje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záruku</a:t>
            </a:r>
            <a:r>
              <a:rPr lang="en-US" sz="1100" dirty="0">
                <a:solidFill>
                  <a:srgbClr val="5B667A"/>
                </a:solidFill>
              </a:rPr>
              <a:t> za </a:t>
            </a:r>
            <a:r>
              <a:rPr lang="en-US" sz="1100" dirty="0" err="1">
                <a:solidFill>
                  <a:srgbClr val="5B667A"/>
                </a:solidFill>
              </a:rPr>
              <a:t>část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jistiny</a:t>
            </a:r>
            <a:r>
              <a:rPr lang="en-US" sz="1100" dirty="0">
                <a:solidFill>
                  <a:srgbClr val="5B667A"/>
                </a:solidFill>
              </a:rPr>
              <a:t>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009326" y="2983120"/>
            <a:ext cx="1152144" cy="0"/>
          </a:xfrm>
          <a:prstGeom prst="line">
            <a:avLst/>
          </a:prstGeom>
          <a:noFill/>
          <a:ln w="50800">
            <a:solidFill>
              <a:srgbClr val="FFD24C"/>
            </a:solidFill>
            <a:prstDash val="solid"/>
            <a:tailEnd type="triangle"/>
          </a:ln>
        </p:spPr>
        <p:txBody>
          <a:bodyPr/>
          <a:lstStyle/>
          <a:p>
            <a:endParaRPr lang="cs-CZ" sz="2400"/>
          </a:p>
        </p:txBody>
      </p:sp>
      <p:sp>
        <p:nvSpPr>
          <p:cNvPr id="7" name="Shape 5"/>
          <p:cNvSpPr/>
          <p:nvPr/>
        </p:nvSpPr>
        <p:spPr>
          <a:xfrm>
            <a:off x="4587934" y="2983120"/>
            <a:ext cx="1097280" cy="0"/>
          </a:xfrm>
          <a:prstGeom prst="line">
            <a:avLst/>
          </a:prstGeom>
          <a:noFill/>
          <a:ln w="50800">
            <a:solidFill>
              <a:srgbClr val="FFD24C"/>
            </a:solidFill>
            <a:prstDash val="solid"/>
            <a:tailEnd type="triangle"/>
          </a:ln>
        </p:spPr>
        <p:txBody>
          <a:bodyPr/>
          <a:lstStyle/>
          <a:p>
            <a:endParaRPr lang="cs-CZ" sz="2400"/>
          </a:p>
        </p:txBody>
      </p:sp>
      <p:sp>
        <p:nvSpPr>
          <p:cNvPr id="8" name="Shape 6"/>
          <p:cNvSpPr/>
          <p:nvPr/>
        </p:nvSpPr>
        <p:spPr>
          <a:xfrm>
            <a:off x="7203118" y="2983120"/>
            <a:ext cx="1042416" cy="0"/>
          </a:xfrm>
          <a:prstGeom prst="line">
            <a:avLst/>
          </a:prstGeom>
          <a:noFill/>
          <a:ln w="50800">
            <a:solidFill>
              <a:srgbClr val="FFD24C"/>
            </a:solidFill>
            <a:prstDash val="solid"/>
            <a:tailEnd type="triangle"/>
          </a:ln>
        </p:spPr>
        <p:txBody>
          <a:bodyPr/>
          <a:lstStyle/>
          <a:p>
            <a:endParaRPr lang="cs-CZ" sz="2400"/>
          </a:p>
        </p:txBody>
      </p:sp>
      <p:sp>
        <p:nvSpPr>
          <p:cNvPr id="9" name="Shape 7"/>
          <p:cNvSpPr/>
          <p:nvPr/>
        </p:nvSpPr>
        <p:spPr>
          <a:xfrm>
            <a:off x="9717718" y="2983120"/>
            <a:ext cx="640080" cy="0"/>
          </a:xfrm>
          <a:prstGeom prst="line">
            <a:avLst/>
          </a:prstGeom>
          <a:noFill/>
          <a:ln w="50800">
            <a:solidFill>
              <a:srgbClr val="FFD24C"/>
            </a:solidFill>
            <a:prstDash val="solid"/>
            <a:tailEnd type="triangle"/>
          </a:ln>
        </p:spPr>
        <p:txBody>
          <a:bodyPr/>
          <a:lstStyle/>
          <a:p>
            <a:endParaRPr lang="cs-CZ" sz="2400"/>
          </a:p>
        </p:txBody>
      </p:sp>
      <p:sp>
        <p:nvSpPr>
          <p:cNvPr id="10" name="Text 8"/>
          <p:cNvSpPr/>
          <p:nvPr/>
        </p:nvSpPr>
        <p:spPr>
          <a:xfrm>
            <a:off x="637726" y="2461912"/>
            <a:ext cx="1481328" cy="1024128"/>
          </a:xfrm>
          <a:prstGeom prst="rect">
            <a:avLst/>
          </a:prstGeom>
          <a:solidFill>
            <a:srgbClr val="EAF3FF"/>
          </a:solidFill>
          <a:ln>
            <a:solidFill>
              <a:srgbClr val="EAF3FF">
                <a:alpha val="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7233D"/>
                </a:solidFill>
              </a:rPr>
              <a:t>Investor /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17233D"/>
                </a:solidFill>
              </a:rPr>
              <a:t>UA </a:t>
            </a:r>
            <a:r>
              <a:rPr lang="en-US" b="1" dirty="0" err="1">
                <a:solidFill>
                  <a:srgbClr val="17233D"/>
                </a:solidFill>
              </a:rPr>
              <a:t>entita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143182" y="2461912"/>
            <a:ext cx="1572768" cy="1024128"/>
          </a:xfrm>
          <a:prstGeom prst="rect">
            <a:avLst/>
          </a:prstGeom>
          <a:solidFill>
            <a:srgbClr val="EAF3FF"/>
          </a:solidFill>
          <a:ln>
            <a:solidFill>
              <a:srgbClr val="EAF3FF">
                <a:alpha val="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b="1">
                <a:solidFill>
                  <a:srgbClr val="17233D"/>
                </a:solidFill>
              </a:rPr>
              <a:t>Spolupracující</a:t>
            </a:r>
            <a:endParaRPr lang="en-US"/>
          </a:p>
          <a:p>
            <a:pPr marL="0" indent="0" algn="ctr">
              <a:buNone/>
            </a:pPr>
            <a:r>
              <a:rPr lang="en-US" b="1">
                <a:solidFill>
                  <a:srgbClr val="17233D"/>
                </a:solidFill>
              </a:rPr>
              <a:t>banka</a:t>
            </a:r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685214" y="2461912"/>
            <a:ext cx="1572768" cy="1024128"/>
          </a:xfrm>
          <a:prstGeom prst="rect">
            <a:avLst/>
          </a:prstGeom>
          <a:solidFill>
            <a:srgbClr val="FFF6D7"/>
          </a:solidFill>
          <a:ln>
            <a:solidFill>
              <a:srgbClr val="FFF6D7">
                <a:alpha val="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17233D"/>
                </a:solidFill>
              </a:rPr>
              <a:t>Investiční</a:t>
            </a:r>
            <a:endParaRPr lang="en-US" dirty="0"/>
          </a:p>
          <a:p>
            <a:pPr marL="0" indent="0" algn="ctr">
              <a:buNone/>
            </a:pPr>
            <a:r>
              <a:rPr lang="en-US" b="1" dirty="0" err="1">
                <a:solidFill>
                  <a:srgbClr val="17233D"/>
                </a:solidFill>
              </a:rPr>
              <a:t>úvěr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245534" y="2370472"/>
            <a:ext cx="1755648" cy="1207008"/>
          </a:xfrm>
          <a:prstGeom prst="rect">
            <a:avLst/>
          </a:prstGeom>
          <a:solidFill>
            <a:srgbClr val="FFD24C"/>
          </a:solidFill>
          <a:ln>
            <a:solidFill>
              <a:srgbClr val="FFD24C">
                <a:alpha val="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17233D"/>
                </a:solidFill>
              </a:rPr>
              <a:t>Záruka</a:t>
            </a:r>
            <a:r>
              <a:rPr lang="en-US" b="1" dirty="0">
                <a:solidFill>
                  <a:srgbClr val="17233D"/>
                </a:solidFill>
              </a:rPr>
              <a:t> NRB</a:t>
            </a:r>
            <a:endParaRPr lang="en-US" dirty="0"/>
          </a:p>
          <a:p>
            <a:pPr marL="0" indent="0" algn="ctr">
              <a:buNone/>
            </a:pPr>
            <a:r>
              <a:rPr lang="en-US" b="1" dirty="0" err="1">
                <a:solidFill>
                  <a:srgbClr val="17233D"/>
                </a:solidFill>
              </a:rPr>
              <a:t>až</a:t>
            </a:r>
            <a:r>
              <a:rPr lang="en-US" b="1" dirty="0">
                <a:solidFill>
                  <a:srgbClr val="17233D"/>
                </a:solidFill>
              </a:rPr>
              <a:t> 80 %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0357798" y="2461912"/>
            <a:ext cx="1170432" cy="1024128"/>
          </a:xfrm>
          <a:prstGeom prst="rect">
            <a:avLst/>
          </a:prstGeom>
          <a:solidFill>
            <a:srgbClr val="EAF3FF"/>
          </a:solidFill>
          <a:ln>
            <a:solidFill>
              <a:srgbClr val="EAF3FF">
                <a:alpha val="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b="1">
                <a:solidFill>
                  <a:srgbClr val="17233D"/>
                </a:solidFill>
              </a:rPr>
              <a:t>EU krytí</a:t>
            </a:r>
            <a:endParaRPr lang="en-US"/>
          </a:p>
          <a:p>
            <a:pPr marL="0" indent="0" algn="ctr">
              <a:buNone/>
            </a:pPr>
            <a:r>
              <a:rPr lang="en-US" b="1">
                <a:solidFill>
                  <a:srgbClr val="17233D"/>
                </a:solidFill>
              </a:rPr>
              <a:t>UIF</a:t>
            </a:r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82955" y="4281100"/>
            <a:ext cx="3749040" cy="1024128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16" name="Text 14"/>
          <p:cNvSpPr/>
          <p:nvPr/>
        </p:nvSpPr>
        <p:spPr>
          <a:xfrm>
            <a:off x="993267" y="4473124"/>
            <a:ext cx="3108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7233D"/>
                </a:solidFill>
              </a:rPr>
              <a:t>Co zůstává na bance</a:t>
            </a:r>
            <a:endParaRPr lang="en-US" sz="1600"/>
          </a:p>
        </p:txBody>
      </p:sp>
      <p:sp>
        <p:nvSpPr>
          <p:cNvPr id="17" name="Text 15"/>
          <p:cNvSpPr/>
          <p:nvPr/>
        </p:nvSpPr>
        <p:spPr>
          <a:xfrm>
            <a:off x="993267" y="4802308"/>
            <a:ext cx="3246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chemeClr val="tx2"/>
                </a:solidFill>
              </a:rPr>
              <a:t>úroková sazba </a:t>
            </a:r>
            <a:r>
              <a:rPr lang="en-US" sz="1100">
                <a:solidFill>
                  <a:srgbClr val="5B667A"/>
                </a:solidFill>
              </a:rPr>
              <a:t>• zajištění • odklad splátek jistiny</a:t>
            </a:r>
            <a:endParaRPr lang="en-US" sz="1100"/>
          </a:p>
        </p:txBody>
      </p:sp>
      <p:sp>
        <p:nvSpPr>
          <p:cNvPr id="18" name="Shape 16"/>
          <p:cNvSpPr/>
          <p:nvPr/>
        </p:nvSpPr>
        <p:spPr>
          <a:xfrm>
            <a:off x="4989195" y="4281100"/>
            <a:ext cx="5166360" cy="1024128"/>
          </a:xfrm>
          <a:prstGeom prst="rect">
            <a:avLst/>
          </a:prstGeom>
          <a:solidFill>
            <a:srgbClr val="FFF6D7"/>
          </a:solidFill>
          <a:ln w="12700">
            <a:solidFill>
              <a:srgbClr val="FFF6D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19" name="Text 17"/>
          <p:cNvSpPr/>
          <p:nvPr/>
        </p:nvSpPr>
        <p:spPr>
          <a:xfrm>
            <a:off x="5236083" y="4473124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7233D"/>
                </a:solidFill>
              </a:rPr>
              <a:t>Co přináší záruka</a:t>
            </a:r>
            <a:endParaRPr lang="en-US" sz="1600"/>
          </a:p>
        </p:txBody>
      </p:sp>
      <p:sp>
        <p:nvSpPr>
          <p:cNvPr id="20" name="Text 18"/>
          <p:cNvSpPr/>
          <p:nvPr/>
        </p:nvSpPr>
        <p:spPr>
          <a:xfrm>
            <a:off x="5236083" y="4802308"/>
            <a:ext cx="4526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B667A"/>
                </a:solidFill>
              </a:rPr>
              <a:t>snižuje riziko pro banku a umožňuje posuzovat investice v rizikovějším prostředí</a:t>
            </a:r>
            <a:endParaRPr lang="en-US" sz="1100"/>
          </a:p>
        </p:txBody>
      </p:sp>
      <p:sp>
        <p:nvSpPr>
          <p:cNvPr id="21" name="Text 19"/>
          <p:cNvSpPr/>
          <p:nvPr/>
        </p:nvSpPr>
        <p:spPr>
          <a:xfrm>
            <a:off x="3096387" y="5680132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0057B8"/>
                </a:solidFill>
              </a:rPr>
              <a:t>Záruka</a:t>
            </a:r>
            <a:r>
              <a:rPr lang="en-US" b="1" dirty="0">
                <a:solidFill>
                  <a:srgbClr val="0057B8"/>
                </a:solidFill>
              </a:rPr>
              <a:t> </a:t>
            </a:r>
            <a:r>
              <a:rPr lang="en-US" b="1" dirty="0" err="1">
                <a:solidFill>
                  <a:srgbClr val="0057B8"/>
                </a:solidFill>
              </a:rPr>
              <a:t>není</a:t>
            </a:r>
            <a:r>
              <a:rPr lang="en-US" b="1" dirty="0">
                <a:solidFill>
                  <a:srgbClr val="0057B8"/>
                </a:solidFill>
              </a:rPr>
              <a:t> </a:t>
            </a:r>
            <a:r>
              <a:rPr lang="en-US" b="1" dirty="0" err="1">
                <a:solidFill>
                  <a:srgbClr val="0057B8"/>
                </a:solidFill>
              </a:rPr>
              <a:t>dotace</a:t>
            </a:r>
            <a:r>
              <a:rPr lang="en-US" b="1" dirty="0">
                <a:solidFill>
                  <a:srgbClr val="0057B8"/>
                </a:solidFill>
              </a:rPr>
              <a:t> </a:t>
            </a:r>
            <a:r>
              <a:rPr lang="en-US" b="1" dirty="0" err="1">
                <a:solidFill>
                  <a:srgbClr val="0057B8"/>
                </a:solidFill>
              </a:rPr>
              <a:t>investorovi</a:t>
            </a:r>
            <a:r>
              <a:rPr lang="en-US" b="1" dirty="0">
                <a:solidFill>
                  <a:srgbClr val="0057B8"/>
                </a:solidFill>
              </a:rPr>
              <a:t>.</a:t>
            </a: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11292840" y="6446520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8490A6"/>
                </a:solidFill>
              </a:rPr>
              <a:t>03</a:t>
            </a:r>
            <a:endParaRPr lang="en-US" sz="750" dirty="0"/>
          </a:p>
        </p:txBody>
      </p:sp>
      <p:sp>
        <p:nvSpPr>
          <p:cNvPr id="26" name="Text 37">
            <a:extLst>
              <a:ext uri="{FF2B5EF4-FFF2-40B4-BE49-F238E27FC236}">
                <a16:creationId xmlns:a16="http://schemas.microsoft.com/office/drawing/2014/main" id="{3C1EF82B-4C38-9BA2-6B15-CD60D90A1737}"/>
              </a:ext>
            </a:extLst>
          </p:cNvPr>
          <p:cNvSpPr/>
          <p:nvPr/>
        </p:nvSpPr>
        <p:spPr>
          <a:xfrm>
            <a:off x="475488" y="6483867"/>
            <a:ext cx="7680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000" dirty="0" err="1">
                <a:solidFill>
                  <a:srgbClr val="9AA4B8"/>
                </a:solidFill>
              </a:rPr>
              <a:t>Zdroj</a:t>
            </a:r>
            <a:r>
              <a:rPr lang="en-US" sz="1000" dirty="0">
                <a:solidFill>
                  <a:srgbClr val="9AA4B8"/>
                </a:solidFill>
              </a:rPr>
              <a:t>: NRB</a:t>
            </a:r>
            <a:endParaRPr lang="en-US" sz="1000" dirty="0"/>
          </a:p>
        </p:txBody>
      </p:sp>
      <p:sp>
        <p:nvSpPr>
          <p:cNvPr id="32" name="Text 0">
            <a:extLst>
              <a:ext uri="{FF2B5EF4-FFF2-40B4-BE49-F238E27FC236}">
                <a16:creationId xmlns:a16="http://schemas.microsoft.com/office/drawing/2014/main" id="{EA72DD47-B8BE-D018-4F4E-8A5CB8256E75}"/>
              </a:ext>
            </a:extLst>
          </p:cNvPr>
          <p:cNvSpPr/>
          <p:nvPr/>
        </p:nvSpPr>
        <p:spPr>
          <a:xfrm>
            <a:off x="475488" y="25603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57B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UKRCHAM</a:t>
            </a:r>
            <a:endParaRPr lang="en-US" sz="1200" dirty="0"/>
          </a:p>
        </p:txBody>
      </p:sp>
      <p:sp>
        <p:nvSpPr>
          <p:cNvPr id="34" name="Shape 1">
            <a:extLst>
              <a:ext uri="{FF2B5EF4-FFF2-40B4-BE49-F238E27FC236}">
                <a16:creationId xmlns:a16="http://schemas.microsoft.com/office/drawing/2014/main" id="{13938707-E80D-6FAC-A507-D7B2217CDACC}"/>
              </a:ext>
            </a:extLst>
          </p:cNvPr>
          <p:cNvSpPr/>
          <p:nvPr/>
        </p:nvSpPr>
        <p:spPr>
          <a:xfrm>
            <a:off x="475488" y="539496"/>
            <a:ext cx="713232" cy="32004"/>
          </a:xfrm>
          <a:prstGeom prst="rect">
            <a:avLst/>
          </a:prstGeom>
          <a:solidFill>
            <a:srgbClr val="FFD2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2">
            <a:extLst>
              <a:ext uri="{FF2B5EF4-FFF2-40B4-BE49-F238E27FC236}">
                <a16:creationId xmlns:a16="http://schemas.microsoft.com/office/drawing/2014/main" id="{D5FB0C51-A8FB-F890-6F53-D369E5278620}"/>
              </a:ext>
            </a:extLst>
          </p:cNvPr>
          <p:cNvSpPr/>
          <p:nvPr/>
        </p:nvSpPr>
        <p:spPr>
          <a:xfrm>
            <a:off x="530352" y="936875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36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Kdo</a:t>
            </a:r>
            <a:r>
              <a:rPr lang="en-US" sz="36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a s </a:t>
            </a:r>
            <a:r>
              <a:rPr lang="en-US" sz="36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jakým</a:t>
            </a:r>
            <a:r>
              <a:rPr lang="en-US" sz="36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6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projektem</a:t>
            </a:r>
            <a:r>
              <a:rPr lang="en-US" sz="36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6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může</a:t>
            </a:r>
            <a:r>
              <a:rPr lang="en-US" sz="36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6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žádat</a:t>
            </a:r>
            <a:endParaRPr lang="en-US" sz="3600" dirty="0"/>
          </a:p>
        </p:txBody>
      </p:sp>
      <p:sp>
        <p:nvSpPr>
          <p:cNvPr id="2" name="Text 0"/>
          <p:cNvSpPr/>
          <p:nvPr/>
        </p:nvSpPr>
        <p:spPr>
          <a:xfrm>
            <a:off x="475488" y="25603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057B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UKRCHAM</a:t>
            </a:r>
            <a:endParaRPr lang="en-US" sz="1200"/>
          </a:p>
        </p:txBody>
      </p:sp>
      <p:sp>
        <p:nvSpPr>
          <p:cNvPr id="3" name="Shape 1"/>
          <p:cNvSpPr/>
          <p:nvPr/>
        </p:nvSpPr>
        <p:spPr>
          <a:xfrm>
            <a:off x="475488" y="539496"/>
            <a:ext cx="713232" cy="32004"/>
          </a:xfrm>
          <a:prstGeom prst="rect">
            <a:avLst/>
          </a:prstGeom>
          <a:solidFill>
            <a:srgbClr val="FFD2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658368" y="676656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58368" y="114300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60" dirty="0"/>
          </a:p>
        </p:txBody>
      </p:sp>
      <p:sp>
        <p:nvSpPr>
          <p:cNvPr id="6" name="Text 4"/>
          <p:cNvSpPr/>
          <p:nvPr/>
        </p:nvSpPr>
        <p:spPr>
          <a:xfrm>
            <a:off x="822960" y="2008228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0057B8"/>
                </a:solidFill>
              </a:rPr>
              <a:t>Žadatel</a:t>
            </a:r>
            <a:endParaRPr lang="en-US" sz="2400"/>
          </a:p>
        </p:txBody>
      </p:sp>
      <p:sp>
        <p:nvSpPr>
          <p:cNvPr id="7" name="Shape 5"/>
          <p:cNvSpPr/>
          <p:nvPr/>
        </p:nvSpPr>
        <p:spPr>
          <a:xfrm>
            <a:off x="868680" y="2593444"/>
            <a:ext cx="118872" cy="118872"/>
          </a:xfrm>
          <a:prstGeom prst="ellipse">
            <a:avLst/>
          </a:prstGeom>
          <a:solidFill>
            <a:srgbClr val="0057B8"/>
          </a:solidFill>
          <a:ln w="12700">
            <a:solidFill>
              <a:srgbClr val="0057B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8" name="Text 6"/>
          <p:cNvSpPr/>
          <p:nvPr/>
        </p:nvSpPr>
        <p:spPr>
          <a:xfrm>
            <a:off x="1124712" y="2538580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rgbClr val="17233D"/>
                </a:solidFill>
              </a:rPr>
              <a:t>podnik nebo právnická osoba na Ukrajině</a:t>
            </a:r>
            <a:endParaRPr lang="en-US" sz="1600"/>
          </a:p>
        </p:txBody>
      </p:sp>
      <p:sp>
        <p:nvSpPr>
          <p:cNvPr id="9" name="Text 7"/>
          <p:cNvSpPr/>
          <p:nvPr/>
        </p:nvSpPr>
        <p:spPr>
          <a:xfrm>
            <a:off x="1124712" y="2812900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>
                <a:solidFill>
                  <a:srgbClr val="5B667A"/>
                </a:solidFill>
              </a:rPr>
              <a:t>subjekt registrovaný na Ukrajině</a:t>
            </a:r>
            <a:endParaRPr lang="en-US" sz="1050"/>
          </a:p>
        </p:txBody>
      </p:sp>
      <p:sp>
        <p:nvSpPr>
          <p:cNvPr id="10" name="Shape 8"/>
          <p:cNvSpPr/>
          <p:nvPr/>
        </p:nvSpPr>
        <p:spPr>
          <a:xfrm>
            <a:off x="868680" y="3288388"/>
            <a:ext cx="118872" cy="118872"/>
          </a:xfrm>
          <a:prstGeom prst="ellipse">
            <a:avLst/>
          </a:prstGeom>
          <a:solidFill>
            <a:srgbClr val="0057B8"/>
          </a:solidFill>
          <a:ln w="12700">
            <a:solidFill>
              <a:srgbClr val="0057B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11" name="Text 9"/>
          <p:cNvSpPr/>
          <p:nvPr/>
        </p:nvSpPr>
        <p:spPr>
          <a:xfrm>
            <a:off x="1124712" y="3233524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rgbClr val="17233D"/>
                </a:solidFill>
              </a:rPr>
              <a:t>SPV pro konkrétní investici</a:t>
            </a:r>
            <a:endParaRPr lang="en-US" sz="1600"/>
          </a:p>
        </p:txBody>
      </p:sp>
      <p:sp>
        <p:nvSpPr>
          <p:cNvPr id="12" name="Text 10"/>
          <p:cNvSpPr/>
          <p:nvPr/>
        </p:nvSpPr>
        <p:spPr>
          <a:xfrm>
            <a:off x="1124712" y="3507844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>
                <a:solidFill>
                  <a:srgbClr val="5B667A"/>
                </a:solidFill>
              </a:rPr>
              <a:t>projektová společnost registrovaná na UA</a:t>
            </a:r>
            <a:endParaRPr lang="en-US" sz="1050"/>
          </a:p>
        </p:txBody>
      </p:sp>
      <p:sp>
        <p:nvSpPr>
          <p:cNvPr id="13" name="Shape 11"/>
          <p:cNvSpPr/>
          <p:nvPr/>
        </p:nvSpPr>
        <p:spPr>
          <a:xfrm>
            <a:off x="868680" y="3983332"/>
            <a:ext cx="118872" cy="118872"/>
          </a:xfrm>
          <a:prstGeom prst="ellipse">
            <a:avLst/>
          </a:prstGeom>
          <a:solidFill>
            <a:srgbClr val="0057B8"/>
          </a:solidFill>
          <a:ln w="12700">
            <a:solidFill>
              <a:srgbClr val="0057B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14" name="Text 12"/>
          <p:cNvSpPr/>
          <p:nvPr/>
        </p:nvSpPr>
        <p:spPr>
          <a:xfrm>
            <a:off x="1124712" y="3928468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rgbClr val="17233D"/>
                </a:solidFill>
              </a:rPr>
              <a:t>ukrajinské / EU joint ventures</a:t>
            </a:r>
            <a:endParaRPr lang="en-US" sz="1600"/>
          </a:p>
        </p:txBody>
      </p:sp>
      <p:sp>
        <p:nvSpPr>
          <p:cNvPr id="15" name="Text 13"/>
          <p:cNvSpPr/>
          <p:nvPr/>
        </p:nvSpPr>
        <p:spPr>
          <a:xfrm>
            <a:off x="1124712" y="4202788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>
                <a:solidFill>
                  <a:srgbClr val="5B667A"/>
                </a:solidFill>
              </a:rPr>
              <a:t>společný projekt UA a evropského partnera</a:t>
            </a:r>
            <a:endParaRPr lang="en-US" sz="1050"/>
          </a:p>
        </p:txBody>
      </p:sp>
      <p:sp>
        <p:nvSpPr>
          <p:cNvPr id="16" name="Shape 14"/>
          <p:cNvSpPr/>
          <p:nvPr/>
        </p:nvSpPr>
        <p:spPr>
          <a:xfrm>
            <a:off x="868680" y="4678276"/>
            <a:ext cx="118872" cy="118872"/>
          </a:xfrm>
          <a:prstGeom prst="ellipse">
            <a:avLst/>
          </a:prstGeom>
          <a:solidFill>
            <a:srgbClr val="0057B8"/>
          </a:solidFill>
          <a:ln w="12700">
            <a:solidFill>
              <a:srgbClr val="0057B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17" name="Text 15"/>
          <p:cNvSpPr/>
          <p:nvPr/>
        </p:nvSpPr>
        <p:spPr>
          <a:xfrm>
            <a:off x="1124712" y="4623412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rgbClr val="17233D"/>
                </a:solidFill>
              </a:rPr>
              <a:t>komerční sub-sovereign entity</a:t>
            </a:r>
            <a:endParaRPr lang="en-US" sz="1600"/>
          </a:p>
        </p:txBody>
      </p:sp>
      <p:sp>
        <p:nvSpPr>
          <p:cNvPr id="18" name="Text 16"/>
          <p:cNvSpPr/>
          <p:nvPr/>
        </p:nvSpPr>
        <p:spPr>
          <a:xfrm>
            <a:off x="1124712" y="489773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>
                <a:solidFill>
                  <a:srgbClr val="5B667A"/>
                </a:solidFill>
              </a:rPr>
              <a:t>pouze za souhlasu Evropské komise</a:t>
            </a:r>
            <a:endParaRPr lang="en-US" sz="1050"/>
          </a:p>
        </p:txBody>
      </p:sp>
      <p:sp>
        <p:nvSpPr>
          <p:cNvPr id="19" name="Shape 17"/>
          <p:cNvSpPr/>
          <p:nvPr/>
        </p:nvSpPr>
        <p:spPr>
          <a:xfrm>
            <a:off x="5989320" y="1627632"/>
            <a:ext cx="0" cy="3657600"/>
          </a:xfrm>
          <a:prstGeom prst="line">
            <a:avLst/>
          </a:prstGeom>
          <a:noFill/>
          <a:ln w="13970">
            <a:solidFill>
              <a:srgbClr val="D5DEED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6446520" y="2008228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0057B8"/>
                </a:solidFill>
              </a:rPr>
              <a:t>Podmínky</a:t>
            </a:r>
            <a:r>
              <a:rPr lang="en-US" sz="2400" b="1" dirty="0">
                <a:solidFill>
                  <a:srgbClr val="0057B8"/>
                </a:solidFill>
              </a:rPr>
              <a:t> </a:t>
            </a:r>
            <a:r>
              <a:rPr lang="en-US" sz="2400" b="1" dirty="0" err="1">
                <a:solidFill>
                  <a:srgbClr val="0057B8"/>
                </a:solidFill>
              </a:rPr>
              <a:t>projektu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6446520" y="2538580"/>
            <a:ext cx="1783080" cy="256032"/>
          </a:xfrm>
          <a:prstGeom prst="rect">
            <a:avLst/>
          </a:prstGeom>
          <a:solidFill>
            <a:srgbClr val="EAF3FF"/>
          </a:solidFill>
          <a:ln>
            <a:solidFill>
              <a:srgbClr val="EAF3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>
                <a:solidFill>
                  <a:srgbClr val="0057B8"/>
                </a:solidFill>
              </a:rPr>
              <a:t>investiční úvěr</a:t>
            </a:r>
            <a:endParaRPr lang="en-US" sz="1050"/>
          </a:p>
        </p:txBody>
      </p:sp>
      <p:sp>
        <p:nvSpPr>
          <p:cNvPr id="22" name="Text 20"/>
          <p:cNvSpPr/>
          <p:nvPr/>
        </p:nvSpPr>
        <p:spPr>
          <a:xfrm>
            <a:off x="8485632" y="2556868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B667A"/>
                </a:solidFill>
              </a:rPr>
              <a:t>minimálně 80 % úvěru na investiční výdaje</a:t>
            </a:r>
            <a:endParaRPr lang="en-US" sz="1100"/>
          </a:p>
        </p:txBody>
      </p:sp>
      <p:sp>
        <p:nvSpPr>
          <p:cNvPr id="23" name="Text 21"/>
          <p:cNvSpPr/>
          <p:nvPr/>
        </p:nvSpPr>
        <p:spPr>
          <a:xfrm>
            <a:off x="6446520" y="3233524"/>
            <a:ext cx="1783080" cy="256032"/>
          </a:xfrm>
          <a:prstGeom prst="rect">
            <a:avLst/>
          </a:prstGeom>
          <a:solidFill>
            <a:srgbClr val="FFF6D7"/>
          </a:solidFill>
          <a:ln>
            <a:solidFill>
              <a:srgbClr val="FFF6D7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 err="1">
                <a:solidFill>
                  <a:srgbClr val="FF0000"/>
                </a:solidFill>
              </a:rPr>
              <a:t>vlastní</a:t>
            </a:r>
            <a:r>
              <a:rPr lang="en-US" sz="1050" b="1" dirty="0">
                <a:solidFill>
                  <a:srgbClr val="FF0000"/>
                </a:solidFill>
              </a:rPr>
              <a:t> </a:t>
            </a:r>
            <a:r>
              <a:rPr lang="en-US" sz="1050" b="1" dirty="0" err="1">
                <a:solidFill>
                  <a:srgbClr val="FF0000"/>
                </a:solidFill>
              </a:rPr>
              <a:t>zdroje</a:t>
            </a:r>
            <a:endParaRPr lang="en-US" sz="1050" dirty="0">
              <a:solidFill>
                <a:srgbClr val="FF0000"/>
              </a:solidFill>
            </a:endParaRPr>
          </a:p>
        </p:txBody>
      </p:sp>
      <p:sp>
        <p:nvSpPr>
          <p:cNvPr id="24" name="Text 22"/>
          <p:cNvSpPr/>
          <p:nvPr/>
        </p:nvSpPr>
        <p:spPr>
          <a:xfrm>
            <a:off x="8485632" y="3251812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B667A"/>
                </a:solidFill>
              </a:rPr>
              <a:t>minimálně 20 % projektových nákladů</a:t>
            </a:r>
            <a:endParaRPr lang="en-US" sz="1100"/>
          </a:p>
        </p:txBody>
      </p:sp>
      <p:sp>
        <p:nvSpPr>
          <p:cNvPr id="25" name="Text 23"/>
          <p:cNvSpPr/>
          <p:nvPr/>
        </p:nvSpPr>
        <p:spPr>
          <a:xfrm>
            <a:off x="6446520" y="3928468"/>
            <a:ext cx="1783080" cy="256032"/>
          </a:xfrm>
          <a:prstGeom prst="rect">
            <a:avLst/>
          </a:prstGeom>
          <a:solidFill>
            <a:srgbClr val="EAF3FF"/>
          </a:solidFill>
          <a:ln>
            <a:solidFill>
              <a:srgbClr val="EAF3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>
                <a:solidFill>
                  <a:srgbClr val="0057B8"/>
                </a:solidFill>
              </a:rPr>
              <a:t>limit na žadatele</a:t>
            </a:r>
            <a:endParaRPr lang="en-US" sz="1050"/>
          </a:p>
        </p:txBody>
      </p:sp>
      <p:sp>
        <p:nvSpPr>
          <p:cNvPr id="26" name="Text 24"/>
          <p:cNvSpPr/>
          <p:nvPr/>
        </p:nvSpPr>
        <p:spPr>
          <a:xfrm>
            <a:off x="8485632" y="3946756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50">
                <a:solidFill>
                  <a:srgbClr val="5B667A"/>
                </a:solidFill>
              </a:rPr>
              <a:t>více záruk možné, ale celkem max. €39 mil. úvěrů</a:t>
            </a:r>
            <a:endParaRPr lang="en-US" sz="1050"/>
          </a:p>
        </p:txBody>
      </p:sp>
      <p:sp>
        <p:nvSpPr>
          <p:cNvPr id="27" name="Text 25"/>
          <p:cNvSpPr/>
          <p:nvPr/>
        </p:nvSpPr>
        <p:spPr>
          <a:xfrm>
            <a:off x="6446520" y="4623412"/>
            <a:ext cx="1783080" cy="256032"/>
          </a:xfrm>
          <a:prstGeom prst="rect">
            <a:avLst/>
          </a:prstGeom>
          <a:solidFill>
            <a:srgbClr val="EAF3FF"/>
          </a:solidFill>
          <a:ln>
            <a:solidFill>
              <a:srgbClr val="EAF3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>
                <a:solidFill>
                  <a:srgbClr val="0057B8"/>
                </a:solidFill>
              </a:rPr>
              <a:t>bez souběhu EU podpory</a:t>
            </a:r>
            <a:endParaRPr lang="en-US" sz="1050"/>
          </a:p>
        </p:txBody>
      </p:sp>
      <p:sp>
        <p:nvSpPr>
          <p:cNvPr id="28" name="Text 26"/>
          <p:cNvSpPr/>
          <p:nvPr/>
        </p:nvSpPr>
        <p:spPr>
          <a:xfrm>
            <a:off x="8485632" y="464170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5B667A"/>
                </a:solidFill>
              </a:rPr>
              <a:t>na stejný projekt nelze čerpat jinou podporu EU</a:t>
            </a:r>
            <a:endParaRPr lang="en-US" sz="1100"/>
          </a:p>
        </p:txBody>
      </p:sp>
      <p:sp>
        <p:nvSpPr>
          <p:cNvPr id="29" name="Text 27"/>
          <p:cNvSpPr/>
          <p:nvPr/>
        </p:nvSpPr>
        <p:spPr>
          <a:xfrm>
            <a:off x="1024128" y="5715000"/>
            <a:ext cx="9829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600" b="1" dirty="0" err="1">
                <a:solidFill>
                  <a:srgbClr val="17233D"/>
                </a:solidFill>
              </a:rPr>
              <a:t>Prakticky</a:t>
            </a:r>
            <a:r>
              <a:rPr lang="en-US" sz="1600" b="1" dirty="0">
                <a:solidFill>
                  <a:srgbClr val="17233D"/>
                </a:solidFill>
              </a:rPr>
              <a:t>: </a:t>
            </a:r>
            <a:r>
              <a:rPr lang="en-US" sz="1600" b="1" dirty="0" err="1">
                <a:solidFill>
                  <a:srgbClr val="17233D"/>
                </a:solidFill>
              </a:rPr>
              <a:t>firma</a:t>
            </a:r>
            <a:r>
              <a:rPr lang="en-US" sz="1600" b="1" dirty="0">
                <a:solidFill>
                  <a:srgbClr val="17233D"/>
                </a:solidFill>
              </a:rPr>
              <a:t> </a:t>
            </a:r>
            <a:r>
              <a:rPr lang="en-US" sz="1600" b="1" dirty="0" err="1">
                <a:solidFill>
                  <a:srgbClr val="17233D"/>
                </a:solidFill>
              </a:rPr>
              <a:t>musí</a:t>
            </a:r>
            <a:r>
              <a:rPr lang="en-US" sz="1600" b="1" dirty="0">
                <a:solidFill>
                  <a:srgbClr val="17233D"/>
                </a:solidFill>
              </a:rPr>
              <a:t> </a:t>
            </a:r>
            <a:r>
              <a:rPr lang="en-US" sz="1600" b="1" dirty="0" err="1">
                <a:solidFill>
                  <a:srgbClr val="17233D"/>
                </a:solidFill>
              </a:rPr>
              <a:t>mít</a:t>
            </a:r>
            <a:r>
              <a:rPr lang="en-US" sz="1600" b="1" dirty="0">
                <a:solidFill>
                  <a:srgbClr val="17233D"/>
                </a:solidFill>
              </a:rPr>
              <a:t> </a:t>
            </a:r>
            <a:r>
              <a:rPr lang="en-US" sz="1600" b="1" dirty="0" err="1">
                <a:solidFill>
                  <a:srgbClr val="17233D"/>
                </a:solidFill>
              </a:rPr>
              <a:t>připravený</a:t>
            </a:r>
            <a:r>
              <a:rPr lang="en-US" sz="1600" b="1" dirty="0">
                <a:solidFill>
                  <a:srgbClr val="17233D"/>
                </a:solidFill>
              </a:rPr>
              <a:t> </a:t>
            </a:r>
            <a:r>
              <a:rPr lang="en-US" sz="1600" b="1" dirty="0" err="1">
                <a:solidFill>
                  <a:srgbClr val="17233D"/>
                </a:solidFill>
              </a:rPr>
              <a:t>investiční</a:t>
            </a:r>
            <a:r>
              <a:rPr lang="en-US" sz="1600" b="1" dirty="0">
                <a:solidFill>
                  <a:srgbClr val="17233D"/>
                </a:solidFill>
              </a:rPr>
              <a:t> </a:t>
            </a:r>
            <a:r>
              <a:rPr lang="en-US" sz="1600" b="1" dirty="0" err="1">
                <a:solidFill>
                  <a:srgbClr val="17233D"/>
                </a:solidFill>
              </a:rPr>
              <a:t>projekt</a:t>
            </a:r>
            <a:r>
              <a:rPr lang="en-US" sz="1600" b="1" dirty="0">
                <a:solidFill>
                  <a:srgbClr val="17233D"/>
                </a:solidFill>
              </a:rPr>
              <a:t>, </a:t>
            </a:r>
            <a:r>
              <a:rPr lang="en-US" sz="1600" b="1" dirty="0" err="1">
                <a:solidFill>
                  <a:srgbClr val="17233D"/>
                </a:solidFill>
              </a:rPr>
              <a:t>vhodnou</a:t>
            </a:r>
            <a:r>
              <a:rPr lang="en-US" sz="1600" b="1" dirty="0">
                <a:solidFill>
                  <a:srgbClr val="17233D"/>
                </a:solidFill>
              </a:rPr>
              <a:t> </a:t>
            </a:r>
            <a:r>
              <a:rPr lang="en-US" sz="1600" b="1" dirty="0" err="1">
                <a:solidFill>
                  <a:srgbClr val="17233D"/>
                </a:solidFill>
              </a:rPr>
              <a:t>ukrajinskou</a:t>
            </a:r>
            <a:r>
              <a:rPr lang="en-US" sz="1600" b="1" dirty="0">
                <a:solidFill>
                  <a:srgbClr val="17233D"/>
                </a:solidFill>
              </a:rPr>
              <a:t> </a:t>
            </a:r>
            <a:r>
              <a:rPr lang="en-US" sz="1600" b="1" dirty="0" err="1">
                <a:solidFill>
                  <a:srgbClr val="17233D"/>
                </a:solidFill>
              </a:rPr>
              <a:t>entitu</a:t>
            </a:r>
            <a:r>
              <a:rPr lang="en-US" sz="1600" b="1" dirty="0">
                <a:solidFill>
                  <a:srgbClr val="17233D"/>
                </a:solidFill>
              </a:rPr>
              <a:t> a </a:t>
            </a:r>
            <a:r>
              <a:rPr lang="en-US" sz="1600" b="1" dirty="0" err="1">
                <a:solidFill>
                  <a:srgbClr val="17233D"/>
                </a:solidFill>
              </a:rPr>
              <a:t>bankovně</a:t>
            </a:r>
            <a:r>
              <a:rPr lang="en-US" sz="1600" b="1" dirty="0">
                <a:solidFill>
                  <a:srgbClr val="17233D"/>
                </a:solidFill>
              </a:rPr>
              <a:t> </a:t>
            </a:r>
            <a:r>
              <a:rPr lang="en-US" sz="1600" b="1" dirty="0" err="1">
                <a:solidFill>
                  <a:srgbClr val="17233D"/>
                </a:solidFill>
              </a:rPr>
              <a:t>obhajitelný</a:t>
            </a:r>
            <a:r>
              <a:rPr lang="en-US" sz="1600" b="1" dirty="0">
                <a:solidFill>
                  <a:srgbClr val="17233D"/>
                </a:solidFill>
              </a:rPr>
              <a:t> </a:t>
            </a:r>
            <a:r>
              <a:rPr lang="en-US" sz="1600" b="1" dirty="0" err="1">
                <a:solidFill>
                  <a:srgbClr val="17233D"/>
                </a:solidFill>
              </a:rPr>
              <a:t>rozpočet</a:t>
            </a:r>
            <a:r>
              <a:rPr lang="en-US" sz="1600" b="1" dirty="0">
                <a:solidFill>
                  <a:srgbClr val="17233D"/>
                </a:solidFill>
              </a:rPr>
              <a:t>.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1292840" y="6446520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>
                <a:solidFill>
                  <a:srgbClr val="8490A6"/>
                </a:solidFill>
              </a:rPr>
              <a:t>07</a:t>
            </a:r>
            <a:endParaRPr lang="en-US" sz="750"/>
          </a:p>
        </p:txBody>
      </p:sp>
      <p:sp>
        <p:nvSpPr>
          <p:cNvPr id="34" name="Text 37">
            <a:extLst>
              <a:ext uri="{FF2B5EF4-FFF2-40B4-BE49-F238E27FC236}">
                <a16:creationId xmlns:a16="http://schemas.microsoft.com/office/drawing/2014/main" id="{9B69283B-18E6-A929-ADF9-96AEC9F9523C}"/>
              </a:ext>
            </a:extLst>
          </p:cNvPr>
          <p:cNvSpPr/>
          <p:nvPr/>
        </p:nvSpPr>
        <p:spPr>
          <a:xfrm>
            <a:off x="475488" y="6483867"/>
            <a:ext cx="7680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000" dirty="0" err="1">
                <a:solidFill>
                  <a:srgbClr val="9AA4B8"/>
                </a:solidFill>
              </a:rPr>
              <a:t>Zdroj</a:t>
            </a:r>
            <a:r>
              <a:rPr lang="en-US" sz="1000" dirty="0">
                <a:solidFill>
                  <a:srgbClr val="9AA4B8"/>
                </a:solidFill>
              </a:rPr>
              <a:t>: NRB</a:t>
            </a:r>
            <a:endParaRPr lang="en-US" sz="1000" dirty="0"/>
          </a:p>
        </p:txBody>
      </p:sp>
      <p:sp>
        <p:nvSpPr>
          <p:cNvPr id="38" name="Text 3">
            <a:extLst>
              <a:ext uri="{FF2B5EF4-FFF2-40B4-BE49-F238E27FC236}">
                <a16:creationId xmlns:a16="http://schemas.microsoft.com/office/drawing/2014/main" id="{896F065B-C9A9-1A42-A47A-C69B0B7652A5}"/>
              </a:ext>
            </a:extLst>
          </p:cNvPr>
          <p:cNvSpPr/>
          <p:nvPr/>
        </p:nvSpPr>
        <p:spPr>
          <a:xfrm>
            <a:off x="530352" y="1429109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00" dirty="0" err="1">
                <a:solidFill>
                  <a:srgbClr val="5B667A"/>
                </a:solidFill>
              </a:rPr>
              <a:t>Rychlé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rozdělení</a:t>
            </a:r>
            <a:r>
              <a:rPr lang="en-US" sz="1100" dirty="0">
                <a:solidFill>
                  <a:srgbClr val="5B667A"/>
                </a:solidFill>
              </a:rPr>
              <a:t>: </a:t>
            </a:r>
            <a:r>
              <a:rPr lang="en-US" sz="1100" dirty="0" err="1">
                <a:solidFill>
                  <a:srgbClr val="5B667A"/>
                </a:solidFill>
              </a:rPr>
              <a:t>vhodný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žadatel</a:t>
            </a:r>
            <a:r>
              <a:rPr lang="en-US" sz="1100" dirty="0">
                <a:solidFill>
                  <a:srgbClr val="5B667A"/>
                </a:solidFill>
              </a:rPr>
              <a:t>, </a:t>
            </a:r>
            <a:r>
              <a:rPr lang="en-US" sz="1100" dirty="0" err="1">
                <a:solidFill>
                  <a:srgbClr val="5B667A"/>
                </a:solidFill>
              </a:rPr>
              <a:t>správný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typ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úvěru</a:t>
            </a:r>
            <a:r>
              <a:rPr lang="en-US" sz="1100" dirty="0">
                <a:solidFill>
                  <a:srgbClr val="5B667A"/>
                </a:solidFill>
              </a:rPr>
              <a:t> a </a:t>
            </a:r>
            <a:r>
              <a:rPr lang="en-US" sz="1100" dirty="0" err="1">
                <a:solidFill>
                  <a:srgbClr val="5B667A"/>
                </a:solidFill>
              </a:rPr>
              <a:t>základní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finanční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podmínky</a:t>
            </a:r>
            <a:r>
              <a:rPr lang="en-US" sz="1100" dirty="0">
                <a:solidFill>
                  <a:srgbClr val="5B667A"/>
                </a:solidFill>
              </a:rPr>
              <a:t>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2">
            <a:extLst>
              <a:ext uri="{FF2B5EF4-FFF2-40B4-BE49-F238E27FC236}">
                <a16:creationId xmlns:a16="http://schemas.microsoft.com/office/drawing/2014/main" id="{7B69CC50-C93F-3F8F-1E91-9DF7C3B65578}"/>
              </a:ext>
            </a:extLst>
          </p:cNvPr>
          <p:cNvSpPr/>
          <p:nvPr/>
        </p:nvSpPr>
        <p:spPr>
          <a:xfrm>
            <a:off x="530352" y="936875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36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 </a:t>
            </a:r>
            <a:r>
              <a:rPr lang="en-US" sz="36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lze</a:t>
            </a:r>
            <a:r>
              <a:rPr lang="en-US" sz="36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6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financovat</a:t>
            </a:r>
            <a:r>
              <a:rPr lang="en-US" sz="36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a </a:t>
            </a:r>
            <a:r>
              <a:rPr lang="en-US" sz="36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kdo</a:t>
            </a:r>
            <a:r>
              <a:rPr lang="en-US" sz="36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6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bude</a:t>
            </a:r>
            <a:r>
              <a:rPr lang="en-US" sz="36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6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úvěrovat</a:t>
            </a:r>
            <a:endParaRPr lang="en-US" sz="3600" dirty="0"/>
          </a:p>
        </p:txBody>
      </p:sp>
      <p:sp>
        <p:nvSpPr>
          <p:cNvPr id="2" name="Text 0"/>
          <p:cNvSpPr/>
          <p:nvPr/>
        </p:nvSpPr>
        <p:spPr>
          <a:xfrm>
            <a:off x="475488" y="25603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057B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UKRCHAM</a:t>
            </a:r>
            <a:endParaRPr lang="en-US" sz="1200"/>
          </a:p>
        </p:txBody>
      </p:sp>
      <p:sp>
        <p:nvSpPr>
          <p:cNvPr id="3" name="Shape 1"/>
          <p:cNvSpPr/>
          <p:nvPr/>
        </p:nvSpPr>
        <p:spPr>
          <a:xfrm>
            <a:off x="475488" y="539496"/>
            <a:ext cx="713232" cy="32004"/>
          </a:xfrm>
          <a:prstGeom prst="rect">
            <a:avLst/>
          </a:prstGeom>
          <a:solidFill>
            <a:srgbClr val="FFD2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658368" y="676656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58368" y="114300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60" dirty="0"/>
          </a:p>
        </p:txBody>
      </p:sp>
      <p:pic>
        <p:nvPicPr>
          <p:cNvPr id="6" name="Image 0" descr="/mnt/data/a_clean_modern_3d_isometric_illustrative_scene_wi.png"/>
          <p:cNvPicPr>
            <a:picLocks noChangeAspect="1"/>
          </p:cNvPicPr>
          <p:nvPr/>
        </p:nvPicPr>
        <p:blipFill>
          <a:blip r:embed="rId3">
            <a:alphaModFix amt="88000"/>
          </a:blip>
          <a:srcRect l="11894" r="11894"/>
          <a:stretch/>
        </p:blipFill>
        <p:spPr>
          <a:xfrm>
            <a:off x="475488" y="1915981"/>
            <a:ext cx="4160520" cy="3072384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8BE22BAA-DDC1-25FC-8315-CC861208BDB3}"/>
              </a:ext>
            </a:extLst>
          </p:cNvPr>
          <p:cNvGrpSpPr/>
          <p:nvPr/>
        </p:nvGrpSpPr>
        <p:grpSpPr>
          <a:xfrm>
            <a:off x="4946903" y="2071428"/>
            <a:ext cx="6849761" cy="2708801"/>
            <a:chOff x="4946904" y="2071429"/>
            <a:chExt cx="5669280" cy="2075688"/>
          </a:xfrm>
        </p:grpSpPr>
        <p:sp>
          <p:nvSpPr>
            <p:cNvPr id="7" name="Shape 4"/>
            <p:cNvSpPr/>
            <p:nvPr/>
          </p:nvSpPr>
          <p:spPr>
            <a:xfrm>
              <a:off x="4946904" y="2089717"/>
              <a:ext cx="54864" cy="484632"/>
            </a:xfrm>
            <a:prstGeom prst="rect">
              <a:avLst/>
            </a:prstGeom>
            <a:solidFill>
              <a:srgbClr val="FFD24C"/>
            </a:solidFill>
            <a:ln w="12700">
              <a:solidFill>
                <a:srgbClr val="333333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8" name="Text 5"/>
            <p:cNvSpPr/>
            <p:nvPr/>
          </p:nvSpPr>
          <p:spPr>
            <a:xfrm>
              <a:off x="5129784" y="2071429"/>
              <a:ext cx="242316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b="1" dirty="0" err="1">
                  <a:solidFill>
                    <a:srgbClr val="17233D"/>
                  </a:solidFill>
                </a:rPr>
                <a:t>Energetika</a:t>
              </a:r>
              <a:endParaRPr lang="en-US" dirty="0"/>
            </a:p>
          </p:txBody>
        </p:sp>
        <p:sp>
          <p:nvSpPr>
            <p:cNvPr id="9" name="Text 6"/>
            <p:cNvSpPr/>
            <p:nvPr/>
          </p:nvSpPr>
          <p:spPr>
            <a:xfrm>
              <a:off x="5129784" y="2336605"/>
              <a:ext cx="2514600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100" dirty="0" err="1">
                  <a:solidFill>
                    <a:srgbClr val="5B667A"/>
                  </a:solidFill>
                </a:rPr>
                <a:t>kritická</a:t>
              </a:r>
              <a:r>
                <a:rPr lang="en-US" sz="1100" dirty="0">
                  <a:solidFill>
                    <a:srgbClr val="5B667A"/>
                  </a:solidFill>
                </a:rPr>
                <a:t> </a:t>
              </a:r>
              <a:r>
                <a:rPr lang="en-US" sz="1100" dirty="0" err="1">
                  <a:solidFill>
                    <a:srgbClr val="5B667A"/>
                  </a:solidFill>
                </a:rPr>
                <a:t>infrastruktura</a:t>
              </a:r>
              <a:r>
                <a:rPr lang="en-US" sz="1100" dirty="0">
                  <a:solidFill>
                    <a:srgbClr val="5B667A"/>
                  </a:solidFill>
                </a:rPr>
                <a:t>, </a:t>
              </a:r>
              <a:r>
                <a:rPr lang="en-US" sz="1100" dirty="0" err="1">
                  <a:solidFill>
                    <a:srgbClr val="5B667A"/>
                  </a:solidFill>
                </a:rPr>
                <a:t>odolnost</a:t>
              </a:r>
              <a:endParaRPr lang="en-US" sz="1100" dirty="0"/>
            </a:p>
          </p:txBody>
        </p:sp>
        <p:sp>
          <p:nvSpPr>
            <p:cNvPr id="10" name="Shape 7"/>
            <p:cNvSpPr/>
            <p:nvPr/>
          </p:nvSpPr>
          <p:spPr>
            <a:xfrm>
              <a:off x="7918704" y="2089717"/>
              <a:ext cx="54864" cy="484632"/>
            </a:xfrm>
            <a:prstGeom prst="rect">
              <a:avLst/>
            </a:prstGeom>
            <a:solidFill>
              <a:srgbClr val="FFD24C"/>
            </a:solidFill>
            <a:ln w="12700">
              <a:solidFill>
                <a:srgbClr val="333333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1" name="Text 8"/>
            <p:cNvSpPr/>
            <p:nvPr/>
          </p:nvSpPr>
          <p:spPr>
            <a:xfrm>
              <a:off x="8101584" y="2071429"/>
              <a:ext cx="242316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b="1">
                  <a:solidFill>
                    <a:srgbClr val="17233D"/>
                  </a:solidFill>
                </a:rPr>
                <a:t>Doprava a logistika</a:t>
              </a:r>
              <a:endParaRPr lang="en-US"/>
            </a:p>
          </p:txBody>
        </p:sp>
        <p:sp>
          <p:nvSpPr>
            <p:cNvPr id="12" name="Text 9"/>
            <p:cNvSpPr/>
            <p:nvPr/>
          </p:nvSpPr>
          <p:spPr>
            <a:xfrm>
              <a:off x="8101584" y="2336605"/>
              <a:ext cx="2514600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100">
                  <a:solidFill>
                    <a:srgbClr val="5B667A"/>
                  </a:solidFill>
                </a:rPr>
                <a:t>propojení s EU, skladování, koridory</a:t>
              </a:r>
              <a:endParaRPr lang="en-US" sz="1100"/>
            </a:p>
          </p:txBody>
        </p:sp>
        <p:sp>
          <p:nvSpPr>
            <p:cNvPr id="13" name="Shape 10"/>
            <p:cNvSpPr/>
            <p:nvPr/>
          </p:nvSpPr>
          <p:spPr>
            <a:xfrm>
              <a:off x="4946904" y="2876101"/>
              <a:ext cx="54864" cy="484632"/>
            </a:xfrm>
            <a:prstGeom prst="rect">
              <a:avLst/>
            </a:prstGeom>
            <a:solidFill>
              <a:srgbClr val="0057B8"/>
            </a:solidFill>
            <a:ln w="12700">
              <a:solidFill>
                <a:srgbClr val="333333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Text 11"/>
            <p:cNvSpPr/>
            <p:nvPr/>
          </p:nvSpPr>
          <p:spPr>
            <a:xfrm>
              <a:off x="5129784" y="2857813"/>
              <a:ext cx="242316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b="1">
                  <a:solidFill>
                    <a:srgbClr val="17233D"/>
                  </a:solidFill>
                </a:rPr>
                <a:t>Agri-food</a:t>
              </a:r>
              <a:endParaRPr lang="en-US"/>
            </a:p>
          </p:txBody>
        </p:sp>
        <p:sp>
          <p:nvSpPr>
            <p:cNvPr id="15" name="Text 12"/>
            <p:cNvSpPr/>
            <p:nvPr/>
          </p:nvSpPr>
          <p:spPr>
            <a:xfrm>
              <a:off x="5129784" y="3122989"/>
              <a:ext cx="2514600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100">
                  <a:solidFill>
                    <a:srgbClr val="5B667A"/>
                  </a:solidFill>
                </a:rPr>
                <a:t>zpracování, kapacity, hodnotové řetězce</a:t>
              </a:r>
              <a:endParaRPr lang="en-US" sz="1100"/>
            </a:p>
          </p:txBody>
        </p:sp>
        <p:sp>
          <p:nvSpPr>
            <p:cNvPr id="16" name="Shape 13"/>
            <p:cNvSpPr/>
            <p:nvPr/>
          </p:nvSpPr>
          <p:spPr>
            <a:xfrm>
              <a:off x="7918704" y="2876101"/>
              <a:ext cx="54864" cy="484632"/>
            </a:xfrm>
            <a:prstGeom prst="rect">
              <a:avLst/>
            </a:prstGeom>
            <a:solidFill>
              <a:srgbClr val="0057B8"/>
            </a:solidFill>
            <a:ln w="12700">
              <a:solidFill>
                <a:srgbClr val="333333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" name="Text 14"/>
            <p:cNvSpPr/>
            <p:nvPr/>
          </p:nvSpPr>
          <p:spPr>
            <a:xfrm>
              <a:off x="8101584" y="2857813"/>
              <a:ext cx="242316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b="1">
                  <a:solidFill>
                    <a:srgbClr val="17233D"/>
                  </a:solidFill>
                </a:rPr>
                <a:t>Průmysl</a:t>
              </a:r>
              <a:endParaRPr lang="en-US"/>
            </a:p>
          </p:txBody>
        </p:sp>
        <p:sp>
          <p:nvSpPr>
            <p:cNvPr id="18" name="Text 15"/>
            <p:cNvSpPr/>
            <p:nvPr/>
          </p:nvSpPr>
          <p:spPr>
            <a:xfrm>
              <a:off x="8101584" y="3122989"/>
              <a:ext cx="2514600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100">
                  <a:solidFill>
                    <a:srgbClr val="5B667A"/>
                  </a:solidFill>
                </a:rPr>
                <a:t>výroba, technologie, strategické investice</a:t>
              </a:r>
              <a:endParaRPr lang="en-US" sz="1100"/>
            </a:p>
          </p:txBody>
        </p:sp>
        <p:sp>
          <p:nvSpPr>
            <p:cNvPr id="19" name="Shape 16"/>
            <p:cNvSpPr/>
            <p:nvPr/>
          </p:nvSpPr>
          <p:spPr>
            <a:xfrm>
              <a:off x="4946904" y="3662485"/>
              <a:ext cx="54864" cy="484632"/>
            </a:xfrm>
            <a:prstGeom prst="rect">
              <a:avLst/>
            </a:prstGeom>
            <a:solidFill>
              <a:srgbClr val="0057B8"/>
            </a:solidFill>
            <a:ln w="12700">
              <a:solidFill>
                <a:srgbClr val="333333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0" name="Text 17"/>
            <p:cNvSpPr/>
            <p:nvPr/>
          </p:nvSpPr>
          <p:spPr>
            <a:xfrm>
              <a:off x="5129784" y="3644197"/>
              <a:ext cx="242316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b="1">
                  <a:solidFill>
                    <a:srgbClr val="17233D"/>
                  </a:solidFill>
                </a:rPr>
                <a:t>Zelená transformace</a:t>
              </a:r>
              <a:endParaRPr lang="en-US"/>
            </a:p>
          </p:txBody>
        </p:sp>
        <p:sp>
          <p:nvSpPr>
            <p:cNvPr id="21" name="Text 18"/>
            <p:cNvSpPr/>
            <p:nvPr/>
          </p:nvSpPr>
          <p:spPr>
            <a:xfrm>
              <a:off x="5129784" y="3909373"/>
              <a:ext cx="2514600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100">
                  <a:solidFill>
                    <a:srgbClr val="5B667A"/>
                  </a:solidFill>
                </a:rPr>
                <a:t>efektivita, OZE, modernizace</a:t>
              </a:r>
              <a:endParaRPr lang="en-US" sz="1100"/>
            </a:p>
          </p:txBody>
        </p:sp>
        <p:sp>
          <p:nvSpPr>
            <p:cNvPr id="22" name="Shape 19"/>
            <p:cNvSpPr/>
            <p:nvPr/>
          </p:nvSpPr>
          <p:spPr>
            <a:xfrm>
              <a:off x="7918704" y="3662485"/>
              <a:ext cx="54864" cy="484632"/>
            </a:xfrm>
            <a:prstGeom prst="rect">
              <a:avLst/>
            </a:prstGeom>
            <a:solidFill>
              <a:srgbClr val="0057B8"/>
            </a:solidFill>
            <a:ln w="12700">
              <a:solidFill>
                <a:srgbClr val="333333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3" name="Text 20"/>
            <p:cNvSpPr/>
            <p:nvPr/>
          </p:nvSpPr>
          <p:spPr>
            <a:xfrm>
              <a:off x="8101584" y="3644197"/>
              <a:ext cx="242316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b="1">
                  <a:solidFill>
                    <a:srgbClr val="17233D"/>
                  </a:solidFill>
                </a:rPr>
                <a:t>Lidský kapitál</a:t>
              </a:r>
              <a:endParaRPr lang="en-US"/>
            </a:p>
          </p:txBody>
        </p:sp>
        <p:sp>
          <p:nvSpPr>
            <p:cNvPr id="24" name="Text 21"/>
            <p:cNvSpPr/>
            <p:nvPr/>
          </p:nvSpPr>
          <p:spPr>
            <a:xfrm>
              <a:off x="8101584" y="3909373"/>
              <a:ext cx="2514600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100">
                  <a:solidFill>
                    <a:srgbClr val="5B667A"/>
                  </a:solidFill>
                </a:rPr>
                <a:t>sociální infrastruktura a služby</a:t>
              </a:r>
              <a:endParaRPr lang="en-US" sz="1100"/>
            </a:p>
          </p:txBody>
        </p:sp>
      </p:grpSp>
      <p:sp>
        <p:nvSpPr>
          <p:cNvPr id="25" name="Shape 22"/>
          <p:cNvSpPr/>
          <p:nvPr/>
        </p:nvSpPr>
        <p:spPr>
          <a:xfrm>
            <a:off x="5166360" y="4696029"/>
            <a:ext cx="5440680" cy="91440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6" name="Text 23"/>
          <p:cNvSpPr/>
          <p:nvPr/>
        </p:nvSpPr>
        <p:spPr>
          <a:xfrm>
            <a:off x="4932418" y="5240835"/>
            <a:ext cx="3176597" cy="5886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17233D"/>
                </a:solidFill>
              </a:rPr>
              <a:t>Spolupracující</a:t>
            </a:r>
            <a:r>
              <a:rPr lang="en-US" sz="1600" b="1" dirty="0">
                <a:solidFill>
                  <a:srgbClr val="17233D"/>
                </a:solidFill>
              </a:rPr>
              <a:t> </a:t>
            </a:r>
            <a:r>
              <a:rPr lang="en-US" sz="1600" b="1" dirty="0" err="1">
                <a:solidFill>
                  <a:srgbClr val="17233D"/>
                </a:solidFill>
              </a:rPr>
              <a:t>banky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7465306" y="5259123"/>
            <a:ext cx="3507493" cy="5206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 err="1">
                <a:solidFill>
                  <a:srgbClr val="5B667A"/>
                </a:solidFill>
              </a:rPr>
              <a:t>aktuálně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interní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schvalování</a:t>
            </a:r>
            <a:r>
              <a:rPr lang="en-US" sz="1100" dirty="0">
                <a:solidFill>
                  <a:srgbClr val="5B667A"/>
                </a:solidFill>
              </a:rPr>
              <a:t> → </a:t>
            </a:r>
            <a:r>
              <a:rPr lang="en-US" sz="1100" dirty="0" err="1">
                <a:solidFill>
                  <a:srgbClr val="5B667A"/>
                </a:solidFill>
              </a:rPr>
              <a:t>vybrané</a:t>
            </a:r>
            <a:r>
              <a:rPr lang="en-US" sz="1100" dirty="0">
                <a:solidFill>
                  <a:srgbClr val="5B667A"/>
                </a:solidFill>
              </a:rPr>
              <a:t> UA </a:t>
            </a:r>
            <a:r>
              <a:rPr lang="en-US" sz="1100" dirty="0" err="1">
                <a:solidFill>
                  <a:srgbClr val="5B667A"/>
                </a:solidFill>
              </a:rPr>
              <a:t>banky</a:t>
            </a:r>
            <a:r>
              <a:rPr lang="en-US" sz="1100" dirty="0">
                <a:solidFill>
                  <a:srgbClr val="5B667A"/>
                </a:solidFill>
              </a:rPr>
              <a:t> → </a:t>
            </a:r>
            <a:r>
              <a:rPr lang="en-US" sz="1100" dirty="0" err="1">
                <a:solidFill>
                  <a:srgbClr val="5B667A"/>
                </a:solidFill>
              </a:rPr>
              <a:t>smlouvy</a:t>
            </a:r>
            <a:r>
              <a:rPr lang="en-US" sz="1100" dirty="0">
                <a:solidFill>
                  <a:srgbClr val="5B667A"/>
                </a:solidFill>
              </a:rPr>
              <a:t> o </a:t>
            </a:r>
            <a:r>
              <a:rPr lang="en-US" sz="1100" dirty="0" err="1">
                <a:solidFill>
                  <a:srgbClr val="5B667A"/>
                </a:solidFill>
              </a:rPr>
              <a:t>spolupráci</a:t>
            </a:r>
            <a:r>
              <a:rPr lang="en-US" sz="1100" dirty="0">
                <a:solidFill>
                  <a:srgbClr val="5B667A"/>
                </a:solidFill>
              </a:rPr>
              <a:t> → </a:t>
            </a:r>
            <a:r>
              <a:rPr lang="en-US" sz="1100" dirty="0" err="1">
                <a:solidFill>
                  <a:srgbClr val="5B667A"/>
                </a:solidFill>
              </a:rPr>
              <a:t>zveřejnění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seznamu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na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webu</a:t>
            </a:r>
            <a:r>
              <a:rPr lang="en-US" sz="1100" dirty="0">
                <a:solidFill>
                  <a:srgbClr val="5B667A"/>
                </a:solidFill>
              </a:rPr>
              <a:t> NRB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4932418" y="5960014"/>
            <a:ext cx="7090584" cy="5206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0057B8"/>
                </a:solidFill>
              </a:rPr>
              <a:t>Pozor</a:t>
            </a:r>
            <a:r>
              <a:rPr lang="en-US" sz="1600" b="1" dirty="0">
                <a:solidFill>
                  <a:srgbClr val="0057B8"/>
                </a:solidFill>
              </a:rPr>
              <a:t>: u </a:t>
            </a:r>
            <a:r>
              <a:rPr lang="en-US" sz="1600" b="1" dirty="0" err="1">
                <a:solidFill>
                  <a:srgbClr val="0057B8"/>
                </a:solidFill>
              </a:rPr>
              <a:t>stejného</a:t>
            </a:r>
            <a:r>
              <a:rPr lang="en-US" sz="1600" b="1" dirty="0">
                <a:solidFill>
                  <a:srgbClr val="0057B8"/>
                </a:solidFill>
              </a:rPr>
              <a:t> </a:t>
            </a:r>
            <a:r>
              <a:rPr lang="en-US" sz="1600" b="1" dirty="0" err="1">
                <a:solidFill>
                  <a:srgbClr val="0057B8"/>
                </a:solidFill>
              </a:rPr>
              <a:t>projektu</a:t>
            </a:r>
            <a:r>
              <a:rPr lang="en-US" sz="1600" b="1" dirty="0">
                <a:solidFill>
                  <a:srgbClr val="0057B8"/>
                </a:solidFill>
              </a:rPr>
              <a:t> </a:t>
            </a:r>
            <a:r>
              <a:rPr lang="en-US" sz="1600" b="1" dirty="0" err="1">
                <a:solidFill>
                  <a:srgbClr val="0057B8"/>
                </a:solidFill>
              </a:rPr>
              <a:t>nesmí</a:t>
            </a:r>
            <a:r>
              <a:rPr lang="en-US" sz="1600" b="1" dirty="0">
                <a:solidFill>
                  <a:srgbClr val="0057B8"/>
                </a:solidFill>
              </a:rPr>
              <a:t> </a:t>
            </a:r>
            <a:r>
              <a:rPr lang="en-US" sz="1600" b="1" dirty="0" err="1">
                <a:solidFill>
                  <a:srgbClr val="0057B8"/>
                </a:solidFill>
              </a:rPr>
              <a:t>být</a:t>
            </a:r>
            <a:r>
              <a:rPr lang="en-US" sz="1600" b="1" dirty="0">
                <a:solidFill>
                  <a:srgbClr val="0057B8"/>
                </a:solidFill>
              </a:rPr>
              <a:t> </a:t>
            </a:r>
            <a:r>
              <a:rPr lang="en-US" sz="1600" b="1" dirty="0" err="1">
                <a:solidFill>
                  <a:srgbClr val="0057B8"/>
                </a:solidFill>
              </a:rPr>
              <a:t>čerpána</a:t>
            </a:r>
            <a:r>
              <a:rPr lang="en-US" sz="1600" b="1" dirty="0">
                <a:solidFill>
                  <a:srgbClr val="0057B8"/>
                </a:solidFill>
              </a:rPr>
              <a:t> </a:t>
            </a:r>
            <a:r>
              <a:rPr lang="en-US" sz="1600" b="1" dirty="0" err="1">
                <a:solidFill>
                  <a:srgbClr val="0057B8"/>
                </a:solidFill>
              </a:rPr>
              <a:t>jiná</a:t>
            </a:r>
            <a:r>
              <a:rPr lang="en-US" sz="1600" b="1" dirty="0">
                <a:solidFill>
                  <a:srgbClr val="0057B8"/>
                </a:solidFill>
              </a:rPr>
              <a:t> </a:t>
            </a:r>
            <a:r>
              <a:rPr lang="en-US" sz="1600" b="1" dirty="0" err="1">
                <a:solidFill>
                  <a:srgbClr val="0057B8"/>
                </a:solidFill>
              </a:rPr>
              <a:t>podpora</a:t>
            </a:r>
            <a:r>
              <a:rPr lang="en-US" sz="1600" b="1" dirty="0">
                <a:solidFill>
                  <a:srgbClr val="0057B8"/>
                </a:solidFill>
              </a:rPr>
              <a:t> ze </a:t>
            </a:r>
            <a:r>
              <a:rPr lang="en-US" sz="1600" b="1" dirty="0" err="1">
                <a:solidFill>
                  <a:srgbClr val="0057B8"/>
                </a:solidFill>
              </a:rPr>
              <a:t>zdrojů</a:t>
            </a:r>
            <a:r>
              <a:rPr lang="en-US" sz="1600" b="1" dirty="0">
                <a:solidFill>
                  <a:srgbClr val="0057B8"/>
                </a:solidFill>
              </a:rPr>
              <a:t> EU.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11292840" y="6446520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>
                <a:solidFill>
                  <a:srgbClr val="8490A6"/>
                </a:solidFill>
              </a:rPr>
              <a:t>08</a:t>
            </a:r>
            <a:endParaRPr lang="en-US" sz="750"/>
          </a:p>
        </p:txBody>
      </p:sp>
      <p:sp>
        <p:nvSpPr>
          <p:cNvPr id="33" name="Text 37">
            <a:extLst>
              <a:ext uri="{FF2B5EF4-FFF2-40B4-BE49-F238E27FC236}">
                <a16:creationId xmlns:a16="http://schemas.microsoft.com/office/drawing/2014/main" id="{4EA0EE68-5DAD-441C-814A-BE595D6BAFA1}"/>
              </a:ext>
            </a:extLst>
          </p:cNvPr>
          <p:cNvSpPr/>
          <p:nvPr/>
        </p:nvSpPr>
        <p:spPr>
          <a:xfrm>
            <a:off x="475488" y="6483867"/>
            <a:ext cx="7680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000" dirty="0" err="1">
                <a:solidFill>
                  <a:srgbClr val="9AA4B8"/>
                </a:solidFill>
              </a:rPr>
              <a:t>Zdroj</a:t>
            </a:r>
            <a:r>
              <a:rPr lang="en-US" sz="1000" dirty="0">
                <a:solidFill>
                  <a:srgbClr val="9AA4B8"/>
                </a:solidFill>
              </a:rPr>
              <a:t>: NRB</a:t>
            </a:r>
            <a:endParaRPr lang="en-US" sz="1000" dirty="0"/>
          </a:p>
        </p:txBody>
      </p:sp>
      <p:sp>
        <p:nvSpPr>
          <p:cNvPr id="38" name="Text 3">
            <a:extLst>
              <a:ext uri="{FF2B5EF4-FFF2-40B4-BE49-F238E27FC236}">
                <a16:creationId xmlns:a16="http://schemas.microsoft.com/office/drawing/2014/main" id="{DBE871A6-BBCF-8CA6-6904-28A57566E337}"/>
              </a:ext>
            </a:extLst>
          </p:cNvPr>
          <p:cNvSpPr/>
          <p:nvPr/>
        </p:nvSpPr>
        <p:spPr>
          <a:xfrm>
            <a:off x="530352" y="1429109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200" dirty="0">
                <a:solidFill>
                  <a:srgbClr val="5B667A"/>
                </a:solidFill>
              </a:rPr>
              <a:t>Program </a:t>
            </a:r>
            <a:r>
              <a:rPr lang="en-US" sz="1200" dirty="0" err="1">
                <a:solidFill>
                  <a:srgbClr val="5B667A"/>
                </a:solidFill>
              </a:rPr>
              <a:t>cílí</a:t>
            </a:r>
            <a:r>
              <a:rPr lang="en-US" sz="1200" dirty="0">
                <a:solidFill>
                  <a:srgbClr val="5B667A"/>
                </a:solidFill>
              </a:rPr>
              <a:t> </a:t>
            </a:r>
            <a:r>
              <a:rPr lang="en-US" sz="1200" dirty="0" err="1">
                <a:solidFill>
                  <a:srgbClr val="5B667A"/>
                </a:solidFill>
              </a:rPr>
              <a:t>na</a:t>
            </a:r>
            <a:r>
              <a:rPr lang="en-US" sz="1200" dirty="0">
                <a:solidFill>
                  <a:srgbClr val="5B667A"/>
                </a:solidFill>
              </a:rPr>
              <a:t> </a:t>
            </a:r>
            <a:r>
              <a:rPr lang="en-US" sz="1200" dirty="0" err="1">
                <a:solidFill>
                  <a:srgbClr val="5B667A"/>
                </a:solidFill>
              </a:rPr>
              <a:t>investice</a:t>
            </a:r>
            <a:r>
              <a:rPr lang="en-US" sz="1200" dirty="0">
                <a:solidFill>
                  <a:srgbClr val="5B667A"/>
                </a:solidFill>
              </a:rPr>
              <a:t> s </a:t>
            </a:r>
            <a:r>
              <a:rPr lang="en-US" sz="1200" dirty="0" err="1">
                <a:solidFill>
                  <a:srgbClr val="5B667A"/>
                </a:solidFill>
              </a:rPr>
              <a:t>významem</a:t>
            </a:r>
            <a:r>
              <a:rPr lang="en-US" sz="1200" dirty="0">
                <a:solidFill>
                  <a:srgbClr val="5B667A"/>
                </a:solidFill>
              </a:rPr>
              <a:t> pro </a:t>
            </a:r>
            <a:r>
              <a:rPr lang="en-US" sz="1200" dirty="0" err="1">
                <a:solidFill>
                  <a:srgbClr val="5B667A"/>
                </a:solidFill>
              </a:rPr>
              <a:t>obnovu</a:t>
            </a:r>
            <a:r>
              <a:rPr lang="en-US" sz="1200" dirty="0">
                <a:solidFill>
                  <a:srgbClr val="5B667A"/>
                </a:solidFill>
              </a:rPr>
              <a:t>, </a:t>
            </a:r>
            <a:r>
              <a:rPr lang="en-US" sz="1200" dirty="0" err="1">
                <a:solidFill>
                  <a:srgbClr val="5B667A"/>
                </a:solidFill>
              </a:rPr>
              <a:t>modernizaci</a:t>
            </a:r>
            <a:r>
              <a:rPr lang="en-US" sz="1200" dirty="0">
                <a:solidFill>
                  <a:srgbClr val="5B667A"/>
                </a:solidFill>
              </a:rPr>
              <a:t> a </a:t>
            </a:r>
            <a:r>
              <a:rPr lang="en-US" sz="1200" dirty="0" err="1">
                <a:solidFill>
                  <a:srgbClr val="5B667A"/>
                </a:solidFill>
              </a:rPr>
              <a:t>ekonomickou</a:t>
            </a:r>
            <a:r>
              <a:rPr lang="en-US" sz="1200" dirty="0">
                <a:solidFill>
                  <a:srgbClr val="5B667A"/>
                </a:solidFill>
              </a:rPr>
              <a:t> </a:t>
            </a:r>
            <a:r>
              <a:rPr lang="en-US" sz="1200" dirty="0" err="1">
                <a:solidFill>
                  <a:srgbClr val="5B667A"/>
                </a:solidFill>
              </a:rPr>
              <a:t>odolnost</a:t>
            </a:r>
            <a:r>
              <a:rPr lang="en-US" sz="1200" dirty="0">
                <a:solidFill>
                  <a:srgbClr val="5B667A"/>
                </a:solidFill>
              </a:rPr>
              <a:t> </a:t>
            </a:r>
            <a:r>
              <a:rPr lang="en-US" sz="1200" dirty="0" err="1">
                <a:solidFill>
                  <a:srgbClr val="5B667A"/>
                </a:solidFill>
              </a:rPr>
              <a:t>Ukrajiny</a:t>
            </a:r>
            <a:r>
              <a:rPr lang="en-US" sz="1200" dirty="0">
                <a:solidFill>
                  <a:srgbClr val="5B667A"/>
                </a:solidFill>
              </a:rPr>
              <a:t>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2">
            <a:extLst>
              <a:ext uri="{FF2B5EF4-FFF2-40B4-BE49-F238E27FC236}">
                <a16:creationId xmlns:a16="http://schemas.microsoft.com/office/drawing/2014/main" id="{CBE9AFA1-E106-078B-A106-B2B0E176940D}"/>
              </a:ext>
            </a:extLst>
          </p:cNvPr>
          <p:cNvSpPr/>
          <p:nvPr/>
        </p:nvSpPr>
        <p:spPr>
          <a:xfrm>
            <a:off x="530352" y="936875"/>
            <a:ext cx="82152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36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Proč</a:t>
            </a:r>
            <a:r>
              <a:rPr lang="en-US" sz="36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je to </a:t>
            </a:r>
            <a:r>
              <a:rPr lang="en-US" sz="36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důležité</a:t>
            </a:r>
            <a:r>
              <a:rPr lang="en-US" sz="36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pro </a:t>
            </a:r>
            <a:r>
              <a:rPr lang="en-US" sz="36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členy</a:t>
            </a:r>
            <a:r>
              <a:rPr lang="en-US" sz="36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UKRCHAM</a:t>
            </a:r>
            <a:endParaRPr lang="en-US" sz="3600" dirty="0"/>
          </a:p>
        </p:txBody>
      </p:sp>
      <p:sp>
        <p:nvSpPr>
          <p:cNvPr id="2" name="Text 0"/>
          <p:cNvSpPr/>
          <p:nvPr/>
        </p:nvSpPr>
        <p:spPr>
          <a:xfrm>
            <a:off x="475488" y="25603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057B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UKRCHAM</a:t>
            </a:r>
            <a:endParaRPr lang="en-US" sz="1200"/>
          </a:p>
        </p:txBody>
      </p:sp>
      <p:sp>
        <p:nvSpPr>
          <p:cNvPr id="3" name="Shape 1"/>
          <p:cNvSpPr/>
          <p:nvPr/>
        </p:nvSpPr>
        <p:spPr>
          <a:xfrm>
            <a:off x="475488" y="539496"/>
            <a:ext cx="713232" cy="32004"/>
          </a:xfrm>
          <a:prstGeom prst="rect">
            <a:avLst/>
          </a:prstGeom>
          <a:solidFill>
            <a:srgbClr val="FFD2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658368" y="676656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58368" y="114300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60" dirty="0"/>
          </a:p>
        </p:txBody>
      </p:sp>
      <p:pic>
        <p:nvPicPr>
          <p:cNvPr id="6" name="Image 0" descr="/mnt/data/a_clean_modern_3d_isometric_illustrative_scene_wi.png"/>
          <p:cNvPicPr>
            <a:picLocks noChangeAspect="1"/>
          </p:cNvPicPr>
          <p:nvPr/>
        </p:nvPicPr>
        <p:blipFill>
          <a:blip r:embed="rId3">
            <a:alphaModFix amt="88000"/>
          </a:blip>
          <a:srcRect l="13522" r="13522"/>
          <a:stretch/>
        </p:blipFill>
        <p:spPr>
          <a:xfrm>
            <a:off x="6661614" y="1666852"/>
            <a:ext cx="4631225" cy="3572659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661614" y="1666851"/>
            <a:ext cx="4631225" cy="3572660"/>
          </a:xfrm>
          <a:prstGeom prst="rect">
            <a:avLst/>
          </a:prstGeom>
          <a:solidFill>
            <a:srgbClr val="F6F8FC">
              <a:alpha val="2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832953" y="2049028"/>
            <a:ext cx="329184" cy="329184"/>
          </a:xfrm>
          <a:prstGeom prst="rect">
            <a:avLst/>
          </a:prstGeom>
          <a:solidFill>
            <a:srgbClr val="EAF3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17233D"/>
                </a:solidFill>
              </a:rPr>
              <a:t>1</a:t>
            </a:r>
            <a:endParaRPr lang="en-US" sz="1600"/>
          </a:p>
        </p:txBody>
      </p:sp>
      <p:sp>
        <p:nvSpPr>
          <p:cNvPr id="9" name="Text 6"/>
          <p:cNvSpPr/>
          <p:nvPr/>
        </p:nvSpPr>
        <p:spPr>
          <a:xfrm>
            <a:off x="1409025" y="2012452"/>
            <a:ext cx="4315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>
                <a:solidFill>
                  <a:srgbClr val="17233D"/>
                </a:solidFill>
              </a:rPr>
              <a:t>Vysoké válečné a politické riziko</a:t>
            </a:r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409025" y="2332492"/>
            <a:ext cx="4480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5B667A"/>
                </a:solidFill>
              </a:rPr>
              <a:t>projekt je pro banku těžší financovat</a:t>
            </a:r>
            <a:endParaRPr lang="en-US" sz="1200"/>
          </a:p>
        </p:txBody>
      </p:sp>
      <p:sp>
        <p:nvSpPr>
          <p:cNvPr id="11" name="Text 8"/>
          <p:cNvSpPr/>
          <p:nvPr/>
        </p:nvSpPr>
        <p:spPr>
          <a:xfrm>
            <a:off x="832953" y="3237748"/>
            <a:ext cx="329184" cy="329184"/>
          </a:xfrm>
          <a:prstGeom prst="rect">
            <a:avLst/>
          </a:prstGeom>
          <a:solidFill>
            <a:srgbClr val="FFD24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17233D"/>
                </a:solidFill>
              </a:rPr>
              <a:t>2</a:t>
            </a:r>
            <a:endParaRPr lang="en-US" sz="1600"/>
          </a:p>
        </p:txBody>
      </p:sp>
      <p:sp>
        <p:nvSpPr>
          <p:cNvPr id="12" name="Text 9"/>
          <p:cNvSpPr/>
          <p:nvPr/>
        </p:nvSpPr>
        <p:spPr>
          <a:xfrm>
            <a:off x="1409025" y="3201172"/>
            <a:ext cx="4315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>
                <a:solidFill>
                  <a:srgbClr val="17233D"/>
                </a:solidFill>
              </a:rPr>
              <a:t>Záruka převádí část rizika mimo banku</a:t>
            </a:r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1409025" y="3521212"/>
            <a:ext cx="4480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5B667A"/>
                </a:solidFill>
              </a:rPr>
              <a:t>až 80 % jistiny investičního úvěru</a:t>
            </a:r>
            <a:endParaRPr lang="en-US" sz="1200"/>
          </a:p>
        </p:txBody>
      </p:sp>
      <p:sp>
        <p:nvSpPr>
          <p:cNvPr id="14" name="Text 11"/>
          <p:cNvSpPr/>
          <p:nvPr/>
        </p:nvSpPr>
        <p:spPr>
          <a:xfrm>
            <a:off x="832953" y="4426468"/>
            <a:ext cx="329184" cy="329184"/>
          </a:xfrm>
          <a:prstGeom prst="rect">
            <a:avLst/>
          </a:prstGeom>
          <a:solidFill>
            <a:srgbClr val="EAF3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17233D"/>
                </a:solidFill>
              </a:rPr>
              <a:t>3</a:t>
            </a:r>
            <a:endParaRPr lang="en-US" sz="1600"/>
          </a:p>
        </p:txBody>
      </p:sp>
      <p:sp>
        <p:nvSpPr>
          <p:cNvPr id="15" name="Text 12"/>
          <p:cNvSpPr/>
          <p:nvPr/>
        </p:nvSpPr>
        <p:spPr>
          <a:xfrm>
            <a:off x="1409025" y="4389892"/>
            <a:ext cx="4315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>
                <a:solidFill>
                  <a:srgbClr val="17233D"/>
                </a:solidFill>
              </a:rPr>
              <a:t>Financování se může stát dosažitelnějším</a:t>
            </a:r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1409025" y="4709932"/>
            <a:ext cx="4480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5B667A"/>
                </a:solidFill>
              </a:rPr>
              <a:t>pro reálné investice přímo na Ukrajině</a:t>
            </a:r>
            <a:endParaRPr lang="en-US" sz="1200"/>
          </a:p>
        </p:txBody>
      </p:sp>
      <p:sp>
        <p:nvSpPr>
          <p:cNvPr id="17" name="Shape 14"/>
          <p:cNvSpPr/>
          <p:nvPr/>
        </p:nvSpPr>
        <p:spPr>
          <a:xfrm>
            <a:off x="822960" y="5431536"/>
            <a:ext cx="5212080" cy="585216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Text 15"/>
          <p:cNvSpPr/>
          <p:nvPr/>
        </p:nvSpPr>
        <p:spPr>
          <a:xfrm>
            <a:off x="832953" y="5577839"/>
            <a:ext cx="10459886" cy="82830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057B8"/>
                </a:solidFill>
              </a:rPr>
              <a:t>Business message: </a:t>
            </a:r>
            <a:r>
              <a:rPr lang="en-US" sz="1400" b="1" dirty="0" err="1">
                <a:solidFill>
                  <a:srgbClr val="0057B8"/>
                </a:solidFill>
              </a:rPr>
              <a:t>nástroj</a:t>
            </a:r>
            <a:r>
              <a:rPr lang="en-US" sz="1400" b="1" dirty="0">
                <a:solidFill>
                  <a:srgbClr val="0057B8"/>
                </a:solidFill>
              </a:rPr>
              <a:t> </a:t>
            </a:r>
            <a:r>
              <a:rPr lang="en-US" sz="1400" b="1" dirty="0" err="1">
                <a:solidFill>
                  <a:srgbClr val="0057B8"/>
                </a:solidFill>
              </a:rPr>
              <a:t>může</a:t>
            </a:r>
            <a:r>
              <a:rPr lang="en-US" sz="1400" b="1" dirty="0">
                <a:solidFill>
                  <a:srgbClr val="0057B8"/>
                </a:solidFill>
              </a:rPr>
              <a:t> </a:t>
            </a:r>
            <a:r>
              <a:rPr lang="en-US" sz="1400" b="1" dirty="0" err="1">
                <a:solidFill>
                  <a:srgbClr val="0057B8"/>
                </a:solidFill>
              </a:rPr>
              <a:t>otevřít</a:t>
            </a:r>
            <a:r>
              <a:rPr lang="en-US" sz="1400" b="1" dirty="0">
                <a:solidFill>
                  <a:srgbClr val="0057B8"/>
                </a:solidFill>
              </a:rPr>
              <a:t> </a:t>
            </a:r>
            <a:r>
              <a:rPr lang="en-US" sz="1400" b="1" dirty="0" err="1">
                <a:solidFill>
                  <a:srgbClr val="0057B8"/>
                </a:solidFill>
              </a:rPr>
              <a:t>financování</a:t>
            </a:r>
            <a:r>
              <a:rPr lang="en-US" sz="1400" b="1" dirty="0">
                <a:solidFill>
                  <a:srgbClr val="0057B8"/>
                </a:solidFill>
              </a:rPr>
              <a:t> </a:t>
            </a:r>
            <a:r>
              <a:rPr lang="en-US" sz="1400" b="1" dirty="0" err="1">
                <a:solidFill>
                  <a:srgbClr val="0057B8"/>
                </a:solidFill>
              </a:rPr>
              <a:t>projektů</a:t>
            </a:r>
            <a:r>
              <a:rPr lang="en-US" sz="1400" b="1" dirty="0">
                <a:solidFill>
                  <a:srgbClr val="0057B8"/>
                </a:solidFill>
              </a:rPr>
              <a:t>, </a:t>
            </a:r>
            <a:r>
              <a:rPr lang="en-US" sz="1400" b="1" dirty="0" err="1">
                <a:solidFill>
                  <a:srgbClr val="0057B8"/>
                </a:solidFill>
              </a:rPr>
              <a:t>které</a:t>
            </a:r>
            <a:r>
              <a:rPr lang="en-US" sz="1400" b="1" dirty="0">
                <a:solidFill>
                  <a:srgbClr val="0057B8"/>
                </a:solidFill>
              </a:rPr>
              <a:t> by </a:t>
            </a:r>
            <a:r>
              <a:rPr lang="en-US" sz="1400" b="1" dirty="0" err="1">
                <a:solidFill>
                  <a:srgbClr val="0057B8"/>
                </a:solidFill>
              </a:rPr>
              <a:t>kvůli</a:t>
            </a:r>
            <a:r>
              <a:rPr lang="en-US" sz="1400" b="1" dirty="0">
                <a:solidFill>
                  <a:srgbClr val="0057B8"/>
                </a:solidFill>
              </a:rPr>
              <a:t> </a:t>
            </a:r>
            <a:r>
              <a:rPr lang="en-US" sz="1400" b="1" dirty="0" err="1">
                <a:solidFill>
                  <a:srgbClr val="0057B8"/>
                </a:solidFill>
              </a:rPr>
              <a:t>riziku</a:t>
            </a:r>
            <a:r>
              <a:rPr lang="en-US" sz="1400" b="1" dirty="0">
                <a:solidFill>
                  <a:srgbClr val="0057B8"/>
                </a:solidFill>
              </a:rPr>
              <a:t> </a:t>
            </a:r>
            <a:r>
              <a:rPr lang="en-US" sz="1400" b="1" dirty="0" err="1">
                <a:solidFill>
                  <a:srgbClr val="0057B8"/>
                </a:solidFill>
              </a:rPr>
              <a:t>Ukrajiny</a:t>
            </a:r>
            <a:r>
              <a:rPr lang="en-US" sz="1400" b="1" dirty="0">
                <a:solidFill>
                  <a:srgbClr val="0057B8"/>
                </a:solidFill>
              </a:rPr>
              <a:t> </a:t>
            </a:r>
            <a:r>
              <a:rPr lang="en-US" sz="1400" b="1" dirty="0" err="1">
                <a:solidFill>
                  <a:srgbClr val="0057B8"/>
                </a:solidFill>
              </a:rPr>
              <a:t>banka</a:t>
            </a:r>
            <a:r>
              <a:rPr lang="en-US" sz="1400" b="1" dirty="0">
                <a:solidFill>
                  <a:srgbClr val="0057B8"/>
                </a:solidFill>
              </a:rPr>
              <a:t> </a:t>
            </a:r>
            <a:r>
              <a:rPr lang="en-US" sz="1400" b="1" dirty="0" err="1">
                <a:solidFill>
                  <a:srgbClr val="0057B8"/>
                </a:solidFill>
              </a:rPr>
              <a:t>jinak</a:t>
            </a:r>
            <a:r>
              <a:rPr lang="en-US" sz="1400" b="1" dirty="0">
                <a:solidFill>
                  <a:srgbClr val="0057B8"/>
                </a:solidFill>
              </a:rPr>
              <a:t> </a:t>
            </a:r>
            <a:r>
              <a:rPr lang="en-US" sz="1400" b="1" dirty="0" err="1">
                <a:solidFill>
                  <a:srgbClr val="0057B8"/>
                </a:solidFill>
              </a:rPr>
              <a:t>neposkytla</a:t>
            </a:r>
            <a:r>
              <a:rPr lang="en-US" sz="1400" b="1" dirty="0">
                <a:solidFill>
                  <a:srgbClr val="0057B8"/>
                </a:solidFill>
              </a:rPr>
              <a:t>.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1292840" y="6446520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>
                <a:solidFill>
                  <a:srgbClr val="8490A6"/>
                </a:solidFill>
              </a:rPr>
              <a:t>03</a:t>
            </a:r>
            <a:endParaRPr lang="en-US" sz="750"/>
          </a:p>
        </p:txBody>
      </p:sp>
      <p:sp>
        <p:nvSpPr>
          <p:cNvPr id="23" name="Text 37">
            <a:extLst>
              <a:ext uri="{FF2B5EF4-FFF2-40B4-BE49-F238E27FC236}">
                <a16:creationId xmlns:a16="http://schemas.microsoft.com/office/drawing/2014/main" id="{F2348F34-30B4-B1B5-B1AF-B9030B305179}"/>
              </a:ext>
            </a:extLst>
          </p:cNvPr>
          <p:cNvSpPr/>
          <p:nvPr/>
        </p:nvSpPr>
        <p:spPr>
          <a:xfrm>
            <a:off x="475488" y="6483867"/>
            <a:ext cx="7680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000" dirty="0" err="1">
                <a:solidFill>
                  <a:srgbClr val="9AA4B8"/>
                </a:solidFill>
              </a:rPr>
              <a:t>Zdroj</a:t>
            </a:r>
            <a:r>
              <a:rPr lang="en-US" sz="1000" dirty="0">
                <a:solidFill>
                  <a:srgbClr val="9AA4B8"/>
                </a:solidFill>
              </a:rPr>
              <a:t>: NRB</a:t>
            </a:r>
            <a:endParaRPr lang="en-US" sz="1000" dirty="0"/>
          </a:p>
        </p:txBody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6F74461F-5F1D-092C-E633-D247A752C90F}"/>
              </a:ext>
            </a:extLst>
          </p:cNvPr>
          <p:cNvSpPr/>
          <p:nvPr/>
        </p:nvSpPr>
        <p:spPr>
          <a:xfrm>
            <a:off x="530352" y="1429109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00" dirty="0">
                <a:solidFill>
                  <a:srgbClr val="5B667A"/>
                </a:solidFill>
              </a:rPr>
              <a:t>Program </a:t>
            </a:r>
            <a:r>
              <a:rPr lang="en-US" sz="1100" dirty="0" err="1">
                <a:solidFill>
                  <a:srgbClr val="5B667A"/>
                </a:solidFill>
              </a:rPr>
              <a:t>řeší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hlavní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bariéru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investic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na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Ukrajině</a:t>
            </a:r>
            <a:r>
              <a:rPr lang="en-US" sz="1100" dirty="0">
                <a:solidFill>
                  <a:srgbClr val="5B667A"/>
                </a:solidFill>
              </a:rPr>
              <a:t>: </a:t>
            </a:r>
            <a:r>
              <a:rPr lang="en-US" sz="1100" dirty="0" err="1">
                <a:solidFill>
                  <a:srgbClr val="5B667A"/>
                </a:solidFill>
              </a:rPr>
              <a:t>riziko</a:t>
            </a:r>
            <a:r>
              <a:rPr lang="en-US" sz="1100" dirty="0">
                <a:solidFill>
                  <a:srgbClr val="5B667A"/>
                </a:solidFill>
              </a:rPr>
              <a:t>, </a:t>
            </a:r>
            <a:r>
              <a:rPr lang="en-US" sz="1100" dirty="0" err="1">
                <a:solidFill>
                  <a:srgbClr val="5B667A"/>
                </a:solidFill>
              </a:rPr>
              <a:t>kvůli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kterému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banky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financují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projekty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obtížně</a:t>
            </a:r>
            <a:r>
              <a:rPr lang="en-US" sz="1100" dirty="0">
                <a:solidFill>
                  <a:srgbClr val="5B667A"/>
                </a:solidFill>
              </a:rPr>
              <a:t>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2">
            <a:extLst>
              <a:ext uri="{FF2B5EF4-FFF2-40B4-BE49-F238E27FC236}">
                <a16:creationId xmlns:a16="http://schemas.microsoft.com/office/drawing/2014/main" id="{D3608EA9-7761-899E-45B8-1372EE61FA3F}"/>
              </a:ext>
            </a:extLst>
          </p:cNvPr>
          <p:cNvSpPr/>
          <p:nvPr/>
        </p:nvSpPr>
        <p:spPr>
          <a:xfrm>
            <a:off x="530351" y="964034"/>
            <a:ext cx="9270873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36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 </a:t>
            </a:r>
            <a:r>
              <a:rPr lang="en-US" sz="36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má</a:t>
            </a:r>
            <a:r>
              <a:rPr lang="en-US" sz="36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6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člen</a:t>
            </a:r>
            <a:r>
              <a:rPr lang="en-US" sz="36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UKRCHAM </a:t>
            </a:r>
            <a:r>
              <a:rPr lang="en-US" sz="36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udělat</a:t>
            </a:r>
            <a:r>
              <a:rPr lang="en-US" sz="3600" b="1" dirty="0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po </a:t>
            </a:r>
            <a:r>
              <a:rPr lang="en-US" sz="3600" b="1" dirty="0" err="1">
                <a:solidFill>
                  <a:srgbClr val="17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vyhlášení</a:t>
            </a:r>
            <a:endParaRPr lang="en-US" sz="3600" dirty="0"/>
          </a:p>
        </p:txBody>
      </p:sp>
      <p:sp>
        <p:nvSpPr>
          <p:cNvPr id="2" name="Text 0"/>
          <p:cNvSpPr/>
          <p:nvPr/>
        </p:nvSpPr>
        <p:spPr>
          <a:xfrm>
            <a:off x="475488" y="25603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057B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UKRCHAM</a:t>
            </a:r>
            <a:endParaRPr lang="en-US" sz="1200"/>
          </a:p>
        </p:txBody>
      </p:sp>
      <p:sp>
        <p:nvSpPr>
          <p:cNvPr id="3" name="Shape 1"/>
          <p:cNvSpPr/>
          <p:nvPr/>
        </p:nvSpPr>
        <p:spPr>
          <a:xfrm>
            <a:off x="475488" y="539496"/>
            <a:ext cx="713232" cy="32004"/>
          </a:xfrm>
          <a:prstGeom prst="rect">
            <a:avLst/>
          </a:prstGeom>
          <a:solidFill>
            <a:srgbClr val="FFD2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658368" y="676656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58368" y="1143000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60" dirty="0"/>
          </a:p>
        </p:txBody>
      </p:sp>
      <p:pic>
        <p:nvPicPr>
          <p:cNvPr id="6" name="Image 0" descr="/mnt/data/wide_cinematic_composite_scene_of_a_modern_constru.png"/>
          <p:cNvPicPr>
            <a:picLocks noChangeAspect="1"/>
          </p:cNvPicPr>
          <p:nvPr/>
        </p:nvPicPr>
        <p:blipFill>
          <a:blip r:embed="rId3">
            <a:alphaModFix amt="72000"/>
          </a:blip>
          <a:stretch>
            <a:fillRect/>
          </a:stretch>
        </p:blipFill>
        <p:spPr>
          <a:xfrm>
            <a:off x="6755129" y="2101983"/>
            <a:ext cx="4937760" cy="277896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30351" y="2278190"/>
            <a:ext cx="347472" cy="347472"/>
          </a:xfrm>
          <a:prstGeom prst="rect">
            <a:avLst/>
          </a:prstGeom>
          <a:solidFill>
            <a:srgbClr val="FFD24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>
                <a:solidFill>
                  <a:srgbClr val="17233D"/>
                </a:solidFill>
              </a:rPr>
              <a:t>1</a:t>
            </a:r>
            <a:endParaRPr lang="en-US" sz="1250"/>
          </a:p>
        </p:txBody>
      </p:sp>
      <p:sp>
        <p:nvSpPr>
          <p:cNvPr id="9" name="Text 6"/>
          <p:cNvSpPr/>
          <p:nvPr/>
        </p:nvSpPr>
        <p:spPr>
          <a:xfrm>
            <a:off x="1078991" y="2269046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17233D"/>
                </a:solidFill>
              </a:rPr>
              <a:t>Ověřit projekt vůči finálním pravidlům NRB</a:t>
            </a:r>
            <a:endParaRPr lang="en-US" sz="1400"/>
          </a:p>
        </p:txBody>
      </p:sp>
      <p:sp>
        <p:nvSpPr>
          <p:cNvPr id="10" name="Text 7"/>
          <p:cNvSpPr/>
          <p:nvPr/>
        </p:nvSpPr>
        <p:spPr>
          <a:xfrm>
            <a:off x="1078991" y="2570798"/>
            <a:ext cx="5349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>
                <a:solidFill>
                  <a:srgbClr val="5B667A"/>
                </a:solidFill>
              </a:rPr>
              <a:t>sektor, žadatel, výše úvěru, investiční výdaje</a:t>
            </a:r>
            <a:endParaRPr lang="en-US" sz="980"/>
          </a:p>
        </p:txBody>
      </p:sp>
      <p:sp>
        <p:nvSpPr>
          <p:cNvPr id="11" name="Text 8"/>
          <p:cNvSpPr/>
          <p:nvPr/>
        </p:nvSpPr>
        <p:spPr>
          <a:xfrm>
            <a:off x="530351" y="3110386"/>
            <a:ext cx="347472" cy="347472"/>
          </a:xfrm>
          <a:prstGeom prst="rect">
            <a:avLst/>
          </a:prstGeom>
          <a:solidFill>
            <a:srgbClr val="EAF3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>
                <a:solidFill>
                  <a:srgbClr val="17233D"/>
                </a:solidFill>
              </a:rPr>
              <a:t>2</a:t>
            </a:r>
            <a:endParaRPr lang="en-US" sz="1250"/>
          </a:p>
        </p:txBody>
      </p:sp>
      <p:sp>
        <p:nvSpPr>
          <p:cNvPr id="12" name="Text 9"/>
          <p:cNvSpPr/>
          <p:nvPr/>
        </p:nvSpPr>
        <p:spPr>
          <a:xfrm>
            <a:off x="1078991" y="310124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17233D"/>
                </a:solidFill>
              </a:rPr>
              <a:t>Připravit bankovní balíček</a:t>
            </a:r>
            <a:endParaRPr lang="en-US" sz="1400"/>
          </a:p>
        </p:txBody>
      </p:sp>
      <p:sp>
        <p:nvSpPr>
          <p:cNvPr id="13" name="Text 10"/>
          <p:cNvSpPr/>
          <p:nvPr/>
        </p:nvSpPr>
        <p:spPr>
          <a:xfrm>
            <a:off x="1078991" y="3402994"/>
            <a:ext cx="5349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>
                <a:solidFill>
                  <a:srgbClr val="5B667A"/>
                </a:solidFill>
              </a:rPr>
              <a:t>rozpočet, cash-flow, návratnost, vlastní zdroje</a:t>
            </a:r>
            <a:endParaRPr lang="en-US" sz="980"/>
          </a:p>
        </p:txBody>
      </p:sp>
      <p:sp>
        <p:nvSpPr>
          <p:cNvPr id="14" name="Text 11"/>
          <p:cNvSpPr/>
          <p:nvPr/>
        </p:nvSpPr>
        <p:spPr>
          <a:xfrm>
            <a:off x="530351" y="3969735"/>
            <a:ext cx="347472" cy="347472"/>
          </a:xfrm>
          <a:prstGeom prst="rect">
            <a:avLst/>
          </a:prstGeom>
          <a:solidFill>
            <a:srgbClr val="EAF3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233D"/>
                </a:solidFill>
              </a:rPr>
              <a:t>3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1078991" y="3960591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17233D"/>
                </a:solidFill>
              </a:rPr>
              <a:t>Vybrat spolupracující banku</a:t>
            </a:r>
            <a:endParaRPr lang="en-US" sz="1400"/>
          </a:p>
        </p:txBody>
      </p:sp>
      <p:sp>
        <p:nvSpPr>
          <p:cNvPr id="16" name="Text 13"/>
          <p:cNvSpPr/>
          <p:nvPr/>
        </p:nvSpPr>
        <p:spPr>
          <a:xfrm>
            <a:off x="1078991" y="4262343"/>
            <a:ext cx="5349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>
                <a:solidFill>
                  <a:srgbClr val="5B667A"/>
                </a:solidFill>
              </a:rPr>
              <a:t>po zveřejnění seznamu NRB</a:t>
            </a:r>
            <a:endParaRPr lang="en-US" sz="980"/>
          </a:p>
        </p:txBody>
      </p:sp>
      <p:sp>
        <p:nvSpPr>
          <p:cNvPr id="17" name="Text 14"/>
          <p:cNvSpPr/>
          <p:nvPr/>
        </p:nvSpPr>
        <p:spPr>
          <a:xfrm>
            <a:off x="530351" y="4711402"/>
            <a:ext cx="347472" cy="347472"/>
          </a:xfrm>
          <a:prstGeom prst="rect">
            <a:avLst/>
          </a:prstGeom>
          <a:solidFill>
            <a:srgbClr val="EAF3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>
                <a:solidFill>
                  <a:srgbClr val="17233D"/>
                </a:solidFill>
              </a:rPr>
              <a:t>4</a:t>
            </a:r>
            <a:endParaRPr lang="en-US" sz="1250"/>
          </a:p>
        </p:txBody>
      </p:sp>
      <p:sp>
        <p:nvSpPr>
          <p:cNvPr id="18" name="Text 15"/>
          <p:cNvSpPr/>
          <p:nvPr/>
        </p:nvSpPr>
        <p:spPr>
          <a:xfrm>
            <a:off x="1078991" y="4702258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17233D"/>
                </a:solidFill>
              </a:rPr>
              <a:t>Podat žádost / začít jednání o úvěru</a:t>
            </a:r>
            <a:endParaRPr lang="en-US" sz="1400"/>
          </a:p>
        </p:txBody>
      </p:sp>
      <p:sp>
        <p:nvSpPr>
          <p:cNvPr id="19" name="Text 16"/>
          <p:cNvSpPr/>
          <p:nvPr/>
        </p:nvSpPr>
        <p:spPr>
          <a:xfrm>
            <a:off x="1078991" y="5004010"/>
            <a:ext cx="5349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>
                <a:solidFill>
                  <a:srgbClr val="5B667A"/>
                </a:solidFill>
              </a:rPr>
              <a:t>první vyhodnocení: 11. 11. 2026</a:t>
            </a:r>
            <a:endParaRPr lang="en-US" sz="980"/>
          </a:p>
        </p:txBody>
      </p:sp>
      <p:sp>
        <p:nvSpPr>
          <p:cNvPr id="22" name="Text 19"/>
          <p:cNvSpPr/>
          <p:nvPr/>
        </p:nvSpPr>
        <p:spPr>
          <a:xfrm>
            <a:off x="621791" y="5389966"/>
            <a:ext cx="10332720" cy="3726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0057B8"/>
                </a:solidFill>
              </a:rPr>
              <a:t>Členové</a:t>
            </a:r>
            <a:r>
              <a:rPr lang="en-US" b="1" dirty="0">
                <a:solidFill>
                  <a:srgbClr val="0057B8"/>
                </a:solidFill>
              </a:rPr>
              <a:t> UKRCHAM </a:t>
            </a:r>
            <a:r>
              <a:rPr lang="en-US" b="1" dirty="0" err="1">
                <a:solidFill>
                  <a:srgbClr val="0057B8"/>
                </a:solidFill>
              </a:rPr>
              <a:t>mohou</a:t>
            </a:r>
            <a:r>
              <a:rPr lang="en-US" b="1" dirty="0">
                <a:solidFill>
                  <a:srgbClr val="0057B8"/>
                </a:solidFill>
              </a:rPr>
              <a:t> </a:t>
            </a:r>
            <a:r>
              <a:rPr lang="en-US" b="1" dirty="0" err="1">
                <a:solidFill>
                  <a:srgbClr val="0057B8"/>
                </a:solidFill>
              </a:rPr>
              <a:t>získat</a:t>
            </a:r>
            <a:r>
              <a:rPr lang="en-US" b="1" dirty="0">
                <a:solidFill>
                  <a:srgbClr val="0057B8"/>
                </a:solidFill>
              </a:rPr>
              <a:t> </a:t>
            </a:r>
            <a:r>
              <a:rPr lang="en-US" b="1" dirty="0" err="1">
                <a:solidFill>
                  <a:srgbClr val="0057B8"/>
                </a:solidFill>
              </a:rPr>
              <a:t>časový</a:t>
            </a:r>
            <a:r>
              <a:rPr lang="en-US" b="1" dirty="0">
                <a:solidFill>
                  <a:srgbClr val="0057B8"/>
                </a:solidFill>
              </a:rPr>
              <a:t> </a:t>
            </a:r>
            <a:r>
              <a:rPr lang="en-US" b="1" dirty="0" err="1">
                <a:solidFill>
                  <a:srgbClr val="0057B8"/>
                </a:solidFill>
              </a:rPr>
              <a:t>náskok</a:t>
            </a:r>
            <a:r>
              <a:rPr lang="en-US" b="1" dirty="0">
                <a:solidFill>
                  <a:srgbClr val="0057B8"/>
                </a:solidFill>
              </a:rPr>
              <a:t> — ale </a:t>
            </a:r>
            <a:r>
              <a:rPr lang="en-US" b="1" dirty="0" err="1">
                <a:solidFill>
                  <a:srgbClr val="0057B8"/>
                </a:solidFill>
              </a:rPr>
              <a:t>pouze</a:t>
            </a:r>
            <a:r>
              <a:rPr lang="en-US" b="1" dirty="0">
                <a:solidFill>
                  <a:srgbClr val="0057B8"/>
                </a:solidFill>
              </a:rPr>
              <a:t> po </a:t>
            </a:r>
            <a:r>
              <a:rPr lang="en-US" b="1" dirty="0" err="1">
                <a:solidFill>
                  <a:srgbClr val="0057B8"/>
                </a:solidFill>
              </a:rPr>
              <a:t>zveřejnění</a:t>
            </a:r>
            <a:r>
              <a:rPr lang="en-US" b="1" dirty="0">
                <a:solidFill>
                  <a:srgbClr val="0057B8"/>
                </a:solidFill>
              </a:rPr>
              <a:t> </a:t>
            </a:r>
            <a:r>
              <a:rPr lang="en-US" b="1" dirty="0" err="1">
                <a:solidFill>
                  <a:srgbClr val="0057B8"/>
                </a:solidFill>
              </a:rPr>
              <a:t>finálních</a:t>
            </a:r>
            <a:r>
              <a:rPr lang="en-US" b="1" dirty="0">
                <a:solidFill>
                  <a:srgbClr val="0057B8"/>
                </a:solidFill>
              </a:rPr>
              <a:t> </a:t>
            </a:r>
            <a:r>
              <a:rPr lang="en-US" b="1" dirty="0" err="1">
                <a:solidFill>
                  <a:srgbClr val="0057B8"/>
                </a:solidFill>
              </a:rPr>
              <a:t>pravidel</a:t>
            </a:r>
            <a:r>
              <a:rPr lang="en-US" b="1" dirty="0">
                <a:solidFill>
                  <a:srgbClr val="0057B8"/>
                </a:solidFill>
              </a:rPr>
              <a:t>.</a:t>
            </a:r>
            <a:endParaRPr lang="en-US" dirty="0"/>
          </a:p>
        </p:txBody>
      </p:sp>
      <p:sp>
        <p:nvSpPr>
          <p:cNvPr id="25" name="Text 22"/>
          <p:cNvSpPr/>
          <p:nvPr/>
        </p:nvSpPr>
        <p:spPr>
          <a:xfrm>
            <a:off x="11292840" y="6446520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>
                <a:solidFill>
                  <a:srgbClr val="8490A6"/>
                </a:solidFill>
              </a:rPr>
              <a:t>09</a:t>
            </a:r>
            <a:endParaRPr lang="en-US" sz="750"/>
          </a:p>
        </p:txBody>
      </p:sp>
      <p:sp>
        <p:nvSpPr>
          <p:cNvPr id="29" name="Text 3">
            <a:extLst>
              <a:ext uri="{FF2B5EF4-FFF2-40B4-BE49-F238E27FC236}">
                <a16:creationId xmlns:a16="http://schemas.microsoft.com/office/drawing/2014/main" id="{DD8511D9-9BCF-2B23-7374-2ADE5CEEA44E}"/>
              </a:ext>
            </a:extLst>
          </p:cNvPr>
          <p:cNvSpPr/>
          <p:nvPr/>
        </p:nvSpPr>
        <p:spPr>
          <a:xfrm>
            <a:off x="530352" y="1456268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00" dirty="0" err="1">
                <a:solidFill>
                  <a:srgbClr val="5B667A"/>
                </a:solidFill>
              </a:rPr>
              <a:t>Jednoduchý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postup</a:t>
            </a:r>
            <a:r>
              <a:rPr lang="en-US" sz="1100" dirty="0">
                <a:solidFill>
                  <a:srgbClr val="5B667A"/>
                </a:solidFill>
              </a:rPr>
              <a:t>: </a:t>
            </a:r>
            <a:r>
              <a:rPr lang="en-US" sz="1100" dirty="0" err="1">
                <a:solidFill>
                  <a:srgbClr val="5B667A"/>
                </a:solidFill>
              </a:rPr>
              <a:t>ověřit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způsobilost</a:t>
            </a:r>
            <a:r>
              <a:rPr lang="en-US" sz="1100" dirty="0">
                <a:solidFill>
                  <a:srgbClr val="5B667A"/>
                </a:solidFill>
              </a:rPr>
              <a:t>, </a:t>
            </a:r>
            <a:r>
              <a:rPr lang="en-US" sz="1100" dirty="0" err="1">
                <a:solidFill>
                  <a:srgbClr val="5B667A"/>
                </a:solidFill>
              </a:rPr>
              <a:t>připravit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projekt</a:t>
            </a:r>
            <a:r>
              <a:rPr lang="en-US" sz="1100" dirty="0">
                <a:solidFill>
                  <a:srgbClr val="5B667A"/>
                </a:solidFill>
              </a:rPr>
              <a:t> a </a:t>
            </a:r>
            <a:r>
              <a:rPr lang="en-US" sz="1100" dirty="0" err="1">
                <a:solidFill>
                  <a:srgbClr val="5B667A"/>
                </a:solidFill>
              </a:rPr>
              <a:t>otevřít</a:t>
            </a:r>
            <a:r>
              <a:rPr lang="en-US" sz="1100" dirty="0">
                <a:solidFill>
                  <a:srgbClr val="5B667A"/>
                </a:solidFill>
              </a:rPr>
              <a:t> </a:t>
            </a:r>
            <a:r>
              <a:rPr lang="en-US" sz="1100" dirty="0" err="1">
                <a:solidFill>
                  <a:srgbClr val="5B667A"/>
                </a:solidFill>
              </a:rPr>
              <a:t>jednání</a:t>
            </a:r>
            <a:r>
              <a:rPr lang="en-US" sz="1100" dirty="0">
                <a:solidFill>
                  <a:srgbClr val="5B667A"/>
                </a:solidFill>
              </a:rPr>
              <a:t> s </a:t>
            </a:r>
            <a:r>
              <a:rPr lang="en-US" sz="1100" dirty="0" err="1">
                <a:solidFill>
                  <a:srgbClr val="5B667A"/>
                </a:solidFill>
              </a:rPr>
              <a:t>bankou</a:t>
            </a:r>
            <a:r>
              <a:rPr lang="en-US" sz="1100" dirty="0">
                <a:solidFill>
                  <a:srgbClr val="5B667A"/>
                </a:solidFill>
              </a:rPr>
              <a:t>.</a:t>
            </a:r>
            <a:endParaRPr lang="en-US" sz="1100" dirty="0"/>
          </a:p>
        </p:txBody>
      </p:sp>
      <p:sp>
        <p:nvSpPr>
          <p:cNvPr id="33" name="Text 37">
            <a:extLst>
              <a:ext uri="{FF2B5EF4-FFF2-40B4-BE49-F238E27FC236}">
                <a16:creationId xmlns:a16="http://schemas.microsoft.com/office/drawing/2014/main" id="{48D26E36-7775-86D7-2A9F-FF23F727C70B}"/>
              </a:ext>
            </a:extLst>
          </p:cNvPr>
          <p:cNvSpPr/>
          <p:nvPr/>
        </p:nvSpPr>
        <p:spPr>
          <a:xfrm>
            <a:off x="475488" y="6483867"/>
            <a:ext cx="7680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000" dirty="0" err="1">
                <a:solidFill>
                  <a:srgbClr val="9AA4B8"/>
                </a:solidFill>
              </a:rPr>
              <a:t>Zdroj</a:t>
            </a:r>
            <a:r>
              <a:rPr lang="en-US" sz="1000" dirty="0">
                <a:solidFill>
                  <a:srgbClr val="9AA4B8"/>
                </a:solidFill>
              </a:rPr>
              <a:t>: NRB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FD8E3A5C7001540A356786B099C08A5" ma:contentTypeVersion="15" ma:contentTypeDescription="Loo uus dokument" ma:contentTypeScope="" ma:versionID="d2afbda2a5ba3a06ce2307286b0c42d5">
  <xsd:schema xmlns:xsd="http://www.w3.org/2001/XMLSchema" xmlns:xs="http://www.w3.org/2001/XMLSchema" xmlns:p="http://schemas.microsoft.com/office/2006/metadata/properties" xmlns:ns2="eff9b302-68e3-4a5e-91c6-96fa71b1d7be" xmlns:ns3="0e0b0d78-d43c-48c9-a82f-038afb0c1209" targetNamespace="http://schemas.microsoft.com/office/2006/metadata/properties" ma:root="true" ma:fieldsID="ade81d96c3bd47631b2f64cf847e6e9c" ns2:_="" ns3:_="">
    <xsd:import namespace="eff9b302-68e3-4a5e-91c6-96fa71b1d7be"/>
    <xsd:import namespace="0e0b0d78-d43c-48c9-a82f-038afb0c120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f9b302-68e3-4a5e-91c6-96fa71b1d7b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Ühiskasutuse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Ühiskasutusse andmise üksikasjad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36c339f-1be2-4b9f-99a0-ee37c0d18a26}" ma:internalName="TaxCatchAll" ma:showField="CatchAllData" ma:web="eff9b302-68e3-4a5e-91c6-96fa71b1d7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b0d78-d43c-48c9-a82f-038afb0c12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Pildisildid" ma:readOnly="false" ma:fieldId="{5cf76f15-5ced-4ddc-b409-7134ff3c332f}" ma:taxonomyMulti="true" ma:sspId="63f5c3a2-0287-41d1-8d57-8955851498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ff9b302-68e3-4a5e-91c6-96fa71b1d7be" xsi:nil="true"/>
    <lcf76f155ced4ddcb4097134ff3c332f xmlns="0e0b0d78-d43c-48c9-a82f-038afb0c120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680FA0A-73FE-452B-A94A-35134E3C64C9}">
  <ds:schemaRefs>
    <ds:schemaRef ds:uri="0e0b0d78-d43c-48c9-a82f-038afb0c1209"/>
    <ds:schemaRef ds:uri="eff9b302-68e3-4a5e-91c6-96fa71b1d7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9DFFC43-26E8-4C72-A581-F7B1FDD47C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D27451-138E-41DA-AE0C-BCAF5B440C28}">
  <ds:schemaRefs>
    <ds:schemaRef ds:uri="0e0b0d78-d43c-48c9-a82f-038afb0c1209"/>
    <ds:schemaRef ds:uri="eff9b302-68e3-4a5e-91c6-96fa71b1d7be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626</Words>
  <Application>Microsoft Office PowerPoint</Application>
  <PresentationFormat>Widescreen</PresentationFormat>
  <Paragraphs>146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UKRCHAM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Záruka Obnova Ukrajiny – členský briefing</dc:title>
  <dc:subject>Záruka Obnova Ukrajiny</dc:subject>
  <dc:creator>UKRCHAM</dc:creator>
  <cp:lastModifiedBy>Petrivskyi Illia - Agromino</cp:lastModifiedBy>
  <cp:revision>57</cp:revision>
  <dcterms:created xsi:type="dcterms:W3CDTF">2026-09-07T15:55:02Z</dcterms:created>
  <dcterms:modified xsi:type="dcterms:W3CDTF">2026-09-09T13:20:23Z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0x0101005FD8E3A5C7001540A356786B099C08A5</vt:lpwstr>
  </property>
  <property fmtid="{D5CDD505-2E9C-101B-9397-08002B2CF9AE}" pid="3" name="MediaServiceImageTags">
    <vt:lpwstr/>
  </property>
</Properties>
</file>