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78" r:id="rId5"/>
    <p:sldId id="279" r:id="rId6"/>
    <p:sldId id="283" r:id="rId7"/>
    <p:sldId id="285" r:id="rId8"/>
    <p:sldId id="284" r:id="rId9"/>
    <p:sldId id="286" r:id="rId10"/>
    <p:sldId id="288" r:id="rId11"/>
    <p:sldId id="287" r:id="rId12"/>
    <p:sldId id="267" r:id="rId13"/>
    <p:sldId id="282" r:id="rId14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58E"/>
    <a:srgbClr val="335DA4"/>
    <a:srgbClr val="99AE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2510-22EB-49C32662AFE0}" styleName="Tabulka NRB">
    <a:wholeTbl>
      <a:tcTxStyle>
        <a:fontRef idx="minor">
          <a:prstClr val="black"/>
        </a:fontRef>
        <a:srgbClr val="000000"/>
      </a:tcTxStyle>
      <a:tcStyle>
        <a:tcBdr>
          <a:left>
            <a:ln w="0" cmpd="sng">
              <a:solidFill>
                <a:srgbClr val="00358E"/>
              </a:solidFill>
            </a:ln>
          </a:left>
          <a:right>
            <a:ln w="0" cmpd="sng">
              <a:solidFill>
                <a:srgbClr val="00358E"/>
              </a:solidFill>
            </a:ln>
          </a:right>
          <a:top>
            <a:ln w="0" cmpd="sng">
              <a:solidFill>
                <a:srgbClr val="00358E"/>
              </a:solidFill>
            </a:ln>
          </a:top>
          <a:bottom>
            <a:ln w="0" cmpd="sng">
              <a:solidFill>
                <a:srgbClr val="00358E"/>
              </a:solidFill>
            </a:ln>
          </a:bottom>
          <a:insideH>
            <a:ln w="0" cmpd="sng">
              <a:solidFill>
                <a:srgbClr val="00358E"/>
              </a:solidFill>
            </a:ln>
          </a:insideH>
          <a:insideV>
            <a:ln w="0" cmpd="sng">
              <a:solidFill>
                <a:srgbClr val="00358E"/>
              </a:solidFill>
            </a:ln>
          </a:insideV>
        </a:tcBdr>
        <a:fill>
          <a:solidFill>
            <a:srgbClr val="FFFFFF"/>
          </a:solidFill>
        </a:fill>
      </a:tcStyle>
    </a:wholeTbl>
    <a:band1H>
      <a:tcStyle>
        <a:tcBdr/>
      </a:tcStyle>
    </a:band1H>
    <a:band2H>
      <a:tcStyle>
        <a:tcBdr/>
        <a:fill>
          <a:solidFill>
            <a:srgbClr val="BFCCE3"/>
          </a:solidFill>
        </a:fill>
      </a:tcStyle>
    </a:band2H>
    <a:band1V>
      <a:tcStyle>
        <a:tcBdr/>
      </a:tcStyle>
    </a:band1V>
    <a:band2V>
      <a:tcStyle>
        <a:tcBdr/>
        <a:fill>
          <a:solidFill>
            <a:srgbClr val="BFCCE3"/>
          </a:solidFill>
        </a:fill>
      </a:tcStyle>
    </a:band2V>
    <a:lastCol>
      <a:tcTxStyle b="on">
        <a:fontRef idx="minor">
          <a:prstClr val="black"/>
        </a:fontRef>
        <a:srgbClr val="000000"/>
      </a:tcTxStyle>
      <a:tcStyle>
        <a:tcBdr/>
      </a:tcStyle>
    </a:lastCol>
    <a:firstCol>
      <a:tcTxStyle b="on">
        <a:fontRef idx="minor">
          <a:prstClr val="black"/>
        </a:fontRef>
        <a:srgbClr val="FFFFFF"/>
      </a:tcTxStyle>
      <a:tcStyle>
        <a:tcBdr/>
        <a:fill>
          <a:solidFill>
            <a:srgbClr val="00358E"/>
          </a:solidFill>
        </a:fill>
      </a:tcStyle>
    </a:firstCol>
    <a:lastRow>
      <a:tcTxStyle b="on">
        <a:fontRef idx="minor">
          <a:prstClr val="black"/>
        </a:fontRef>
        <a:srgbClr val="FFFFFF"/>
      </a:tcTxStyle>
      <a:tcStyle>
        <a:tcBdr>
          <a:top>
            <a:ln w="0" cmpd="sng">
              <a:solidFill>
                <a:srgbClr val="00358E"/>
              </a:solidFill>
            </a:ln>
          </a:top>
          <a:bottom>
            <a:ln w="0" cmpd="sng">
              <a:solidFill>
                <a:srgbClr val="00358E"/>
              </a:solidFill>
            </a:ln>
          </a:bottom>
        </a:tcBdr>
        <a:fill>
          <a:solidFill>
            <a:srgbClr val="00358E"/>
          </a:solidFill>
        </a:fill>
      </a:tcStyle>
    </a:lastRow>
    <a:firstRow>
      <a:tcTxStyle b="on">
        <a:fontRef idx="minor">
          <a:prstClr val="black"/>
        </a:fontRef>
        <a:srgbClr val="FFFFFF"/>
      </a:tcTxStyle>
      <a:tcStyle>
        <a:tcBdr>
          <a:top>
            <a:ln w="0" cmpd="sng">
              <a:solidFill>
                <a:srgbClr val="00358E"/>
              </a:solidFill>
            </a:ln>
          </a:top>
          <a:bottom>
            <a:ln w="0" cmpd="sng">
              <a:solidFill>
                <a:srgbClr val="00358E"/>
              </a:solidFill>
            </a:ln>
          </a:bottom>
        </a:tcBdr>
        <a:fill>
          <a:solidFill>
            <a:srgbClr val="00358E"/>
          </a:solidFill>
        </a:fill>
      </a:tcStyle>
    </a:firstRow>
  </a:tblStyle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90" autoAdjust="0"/>
    <p:restoredTop sz="94660"/>
  </p:normalViewPr>
  <p:slideViewPr>
    <p:cSldViewPr snapToGrid="0" showGuides="1">
      <p:cViewPr varScale="1">
        <p:scale>
          <a:sx n="106" d="100"/>
          <a:sy n="106" d="100"/>
        </p:scale>
        <p:origin x="564" y="96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notesViewPr>
    <p:cSldViewPr snapToGrid="0" showGuides="1">
      <p:cViewPr varScale="1">
        <p:scale>
          <a:sx n="42" d="100"/>
          <a:sy n="42" d="100"/>
        </p:scale>
        <p:origin x="2342" y="51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Prodej</c:v>
                </c:pt>
              </c:strCache>
            </c:strRef>
          </c:tx>
          <c:explosion val="5"/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7765-4B65-BFA5-42CA5C8FDD2A}"/>
              </c:ext>
            </c:extLst>
          </c:dPt>
          <c:dPt>
            <c:idx val="1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7765-4B65-BFA5-42CA5C8FDD2A}"/>
              </c:ext>
            </c:extLst>
          </c:dPt>
          <c:dPt>
            <c:idx val="2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7765-4B65-BFA5-42CA5C8FDD2A}"/>
              </c:ext>
            </c:extLst>
          </c:dPt>
          <c:dPt>
            <c:idx val="3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7765-4B65-BFA5-42CA5C8FDD2A}"/>
              </c:ext>
            </c:extLst>
          </c:dPt>
          <c:dLbls>
            <c:dLbl>
              <c:idx val="0"/>
              <c:layout>
                <c:manualLayout>
                  <c:x val="-4.2821966906762238E-2"/>
                  <c:y val="-0.3185698188360631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765-4B65-BFA5-42CA5C8FDD2A}"/>
                </c:ext>
              </c:extLst>
            </c:dLbl>
            <c:dLbl>
              <c:idx val="1"/>
              <c:layout>
                <c:manualLayout>
                  <c:x val="-2.1874709580514955E-2"/>
                  <c:y val="-6.664734497152884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765-4B65-BFA5-42CA5C8FDD2A}"/>
                </c:ext>
              </c:extLst>
            </c:dLbl>
            <c:dLbl>
              <c:idx val="2"/>
              <c:layout>
                <c:manualLayout>
                  <c:x val="-2.2322277082845947E-2"/>
                  <c:y val="-0.1290786915207189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765-4B65-BFA5-42CA5C8FDD2A}"/>
                </c:ext>
              </c:extLst>
            </c:dLbl>
            <c:dLbl>
              <c:idx val="3"/>
              <c:layout>
                <c:manualLayout>
                  <c:x val="-2.1327490947617146E-2"/>
                  <c:y val="-1.388028672920423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765-4B65-BFA5-42CA5C8FDD2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List1!$A$2:$A$5</c:f>
              <c:strCache>
                <c:ptCount val="4"/>
                <c:pt idx="0">
                  <c:v>EK (100M)</c:v>
                </c:pt>
                <c:pt idx="1">
                  <c:v>NRB (25M)</c:v>
                </c:pt>
                <c:pt idx="2">
                  <c:v>banky (31M)</c:v>
                </c:pt>
                <c:pt idx="3">
                  <c:v>realizátor (39M)</c:v>
                </c:pt>
              </c:strCache>
            </c:strRef>
          </c:cat>
          <c:val>
            <c:numRef>
              <c:f>List1!$B$2:$B$5</c:f>
              <c:numCache>
                <c:formatCode>0%</c:formatCode>
                <c:ptCount val="4"/>
                <c:pt idx="0">
                  <c:v>0.51</c:v>
                </c:pt>
                <c:pt idx="1">
                  <c:v>0.13</c:v>
                </c:pt>
                <c:pt idx="2">
                  <c:v>0.16</c:v>
                </c:pt>
                <c:pt idx="3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765-4B65-BFA5-42CA5C8FDD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8868039485926549E-2"/>
          <c:y val="0.9160181437219036"/>
          <c:w val="0.90403571401659966"/>
          <c:h val="6.492689722500280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197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7F3694-66D3-4C64-992A-931135E8E408}" type="doc">
      <dgm:prSet loTypeId="urn:microsoft.com/office/officeart/2005/8/layout/balance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E3943DE5-DC9C-4B83-8CE8-F5B35B7EEE1B}">
      <dgm:prSet phldrT="[Text]" phldr="0"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chemeClr val="accent1">
              <a:lumMod val="20000"/>
              <a:lumOff val="80000"/>
              <a:alpha val="90000"/>
            </a:schemeClr>
          </a:solidFill>
        </a:ln>
      </dgm:spPr>
      <dgm:t>
        <a:bodyPr/>
        <a:lstStyle/>
        <a:p>
          <a:pPr algn="ctr"/>
          <a:r>
            <a:rPr lang="cs-CZ" sz="1400" b="1" dirty="0">
              <a:solidFill>
                <a:schemeClr val="accent2"/>
              </a:solidFill>
            </a:rPr>
            <a:t>Dodavatel</a:t>
          </a:r>
        </a:p>
      </dgm:t>
    </dgm:pt>
    <dgm:pt modelId="{A1FC2594-57F3-421B-90DF-E62CCB36A74F}" type="parTrans" cxnId="{DC06C614-982E-493C-8621-AA6C349E0033}">
      <dgm:prSet/>
      <dgm:spPr/>
      <dgm:t>
        <a:bodyPr/>
        <a:lstStyle/>
        <a:p>
          <a:pPr algn="ctr"/>
          <a:endParaRPr lang="cs-CZ"/>
        </a:p>
      </dgm:t>
    </dgm:pt>
    <dgm:pt modelId="{A727E8E2-6D70-483F-819E-652AD5BAD133}" type="sibTrans" cxnId="{DC06C614-982E-493C-8621-AA6C349E0033}">
      <dgm:prSet/>
      <dgm:spPr/>
      <dgm:t>
        <a:bodyPr/>
        <a:lstStyle/>
        <a:p>
          <a:pPr algn="ctr"/>
          <a:endParaRPr lang="cs-CZ"/>
        </a:p>
      </dgm:t>
    </dgm:pt>
    <dgm:pt modelId="{D9E7A92B-8952-4818-9E0A-01416958A21D}">
      <dgm:prSet phldrT="[Text]" phldr="0" custT="1"/>
      <dgm:spPr>
        <a:solidFill>
          <a:srgbClr val="FFFF00"/>
        </a:solidFill>
      </dgm:spPr>
      <dgm:t>
        <a:bodyPr/>
        <a:lstStyle/>
        <a:p>
          <a:pPr algn="ctr"/>
          <a:r>
            <a:rPr lang="cs-CZ" sz="1200" b="1" dirty="0">
              <a:solidFill>
                <a:srgbClr val="00B0F0"/>
              </a:solidFill>
            </a:rPr>
            <a:t>B2B</a:t>
          </a:r>
          <a:endParaRPr lang="cs-CZ" sz="1400" b="1" dirty="0">
            <a:solidFill>
              <a:srgbClr val="00B0F0"/>
            </a:solidFill>
          </a:endParaRPr>
        </a:p>
      </dgm:t>
    </dgm:pt>
    <dgm:pt modelId="{D1E6FD1F-5536-40D1-AE17-B7D0349A02F8}" type="parTrans" cxnId="{F31A6DFE-626B-4A0D-A555-B155C55BB6B1}">
      <dgm:prSet/>
      <dgm:spPr/>
      <dgm:t>
        <a:bodyPr/>
        <a:lstStyle/>
        <a:p>
          <a:pPr algn="ctr"/>
          <a:endParaRPr lang="cs-CZ"/>
        </a:p>
      </dgm:t>
    </dgm:pt>
    <dgm:pt modelId="{A4E4A7D4-8EA2-4A56-A51E-1C5AD72720A7}" type="sibTrans" cxnId="{F31A6DFE-626B-4A0D-A555-B155C55BB6B1}">
      <dgm:prSet/>
      <dgm:spPr/>
      <dgm:t>
        <a:bodyPr/>
        <a:lstStyle/>
        <a:p>
          <a:pPr algn="ctr"/>
          <a:endParaRPr lang="cs-CZ"/>
        </a:p>
      </dgm:t>
    </dgm:pt>
    <dgm:pt modelId="{DB0CF58D-C2F1-4927-9898-6283D3FA59BE}">
      <dgm:prSet phldrT="[Text]" phldr="0" custT="1"/>
      <dgm:spPr>
        <a:solidFill>
          <a:srgbClr val="FFFF00"/>
        </a:solidFill>
      </dgm:spPr>
      <dgm:t>
        <a:bodyPr/>
        <a:lstStyle/>
        <a:p>
          <a:pPr algn="ctr"/>
          <a:r>
            <a:rPr lang="cs-CZ" sz="1100" b="1" dirty="0">
              <a:solidFill>
                <a:srgbClr val="00B0F0"/>
              </a:solidFill>
            </a:rPr>
            <a:t>B2G</a:t>
          </a:r>
        </a:p>
      </dgm:t>
    </dgm:pt>
    <dgm:pt modelId="{ADF490AA-9862-43D0-B7F7-7CA662246D45}" type="parTrans" cxnId="{A12AE872-5272-40B6-A1D8-37769F366766}">
      <dgm:prSet/>
      <dgm:spPr/>
      <dgm:t>
        <a:bodyPr/>
        <a:lstStyle/>
        <a:p>
          <a:pPr algn="ctr"/>
          <a:endParaRPr lang="cs-CZ"/>
        </a:p>
      </dgm:t>
    </dgm:pt>
    <dgm:pt modelId="{E2042D5B-1AF7-466C-9B04-70DC50F9AD28}" type="sibTrans" cxnId="{A12AE872-5272-40B6-A1D8-37769F366766}">
      <dgm:prSet/>
      <dgm:spPr/>
      <dgm:t>
        <a:bodyPr/>
        <a:lstStyle/>
        <a:p>
          <a:pPr algn="ctr"/>
          <a:endParaRPr lang="cs-CZ"/>
        </a:p>
      </dgm:t>
    </dgm:pt>
    <dgm:pt modelId="{A05616F5-CB13-4A8D-B026-7893D255B3F8}">
      <dgm:prSet phldrT="[Text]" phldr="0"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chemeClr val="accent1">
              <a:lumMod val="20000"/>
              <a:lumOff val="80000"/>
              <a:alpha val="90000"/>
            </a:schemeClr>
          </a:solidFill>
        </a:ln>
      </dgm:spPr>
      <dgm:t>
        <a:bodyPr/>
        <a:lstStyle/>
        <a:p>
          <a:pPr algn="ctr"/>
          <a:r>
            <a:rPr lang="cs-CZ" sz="1400" b="1" dirty="0">
              <a:solidFill>
                <a:schemeClr val="accent2"/>
              </a:solidFill>
            </a:rPr>
            <a:t>Investor</a:t>
          </a:r>
        </a:p>
      </dgm:t>
    </dgm:pt>
    <dgm:pt modelId="{FA4B857A-D81E-47D4-A93D-80F303EE8309}" type="parTrans" cxnId="{1FF60B6A-2BC4-45E8-B528-1EDC6284A6F9}">
      <dgm:prSet/>
      <dgm:spPr/>
      <dgm:t>
        <a:bodyPr/>
        <a:lstStyle/>
        <a:p>
          <a:pPr algn="ctr"/>
          <a:endParaRPr lang="cs-CZ"/>
        </a:p>
      </dgm:t>
    </dgm:pt>
    <dgm:pt modelId="{4648D9DF-5649-4DE3-84F0-CF9DC36C088F}" type="sibTrans" cxnId="{1FF60B6A-2BC4-45E8-B528-1EDC6284A6F9}">
      <dgm:prSet/>
      <dgm:spPr/>
      <dgm:t>
        <a:bodyPr/>
        <a:lstStyle/>
        <a:p>
          <a:pPr algn="ctr"/>
          <a:endParaRPr lang="cs-CZ"/>
        </a:p>
      </dgm:t>
    </dgm:pt>
    <dgm:pt modelId="{E7CB3C2C-5327-47E1-BC05-D1EB586EAAB3}">
      <dgm:prSet phldrT="[Text]" phldr="0" custT="1"/>
      <dgm:spPr>
        <a:solidFill>
          <a:srgbClr val="FFFF00"/>
        </a:solidFill>
      </dgm:spPr>
      <dgm:t>
        <a:bodyPr/>
        <a:lstStyle/>
        <a:p>
          <a:pPr algn="ctr"/>
          <a:r>
            <a:rPr lang="cs-CZ" sz="1400" b="1" dirty="0">
              <a:solidFill>
                <a:srgbClr val="00B0F0"/>
              </a:solidFill>
            </a:rPr>
            <a:t>dceřiná firma</a:t>
          </a:r>
        </a:p>
      </dgm:t>
    </dgm:pt>
    <dgm:pt modelId="{E1FFF51A-6188-4BC4-960A-9CB1D90267DC}" type="parTrans" cxnId="{FD4B4691-5F27-4369-95A7-DBB77FD98B0D}">
      <dgm:prSet/>
      <dgm:spPr/>
      <dgm:t>
        <a:bodyPr/>
        <a:lstStyle/>
        <a:p>
          <a:pPr algn="ctr"/>
          <a:endParaRPr lang="cs-CZ"/>
        </a:p>
      </dgm:t>
    </dgm:pt>
    <dgm:pt modelId="{A301EB3D-9F55-4699-B159-2379A96AFE5E}" type="sibTrans" cxnId="{FD4B4691-5F27-4369-95A7-DBB77FD98B0D}">
      <dgm:prSet/>
      <dgm:spPr/>
      <dgm:t>
        <a:bodyPr/>
        <a:lstStyle/>
        <a:p>
          <a:pPr algn="ctr"/>
          <a:endParaRPr lang="cs-CZ"/>
        </a:p>
      </dgm:t>
    </dgm:pt>
    <dgm:pt modelId="{12FB9251-5260-4F96-A05A-8C804F27A05C}">
      <dgm:prSet phldrT="[Text]" phldr="0" custT="1"/>
      <dgm:spPr>
        <a:solidFill>
          <a:srgbClr val="FFFF00"/>
        </a:solidFill>
      </dgm:spPr>
      <dgm:t>
        <a:bodyPr/>
        <a:lstStyle/>
        <a:p>
          <a:pPr algn="ctr"/>
          <a:r>
            <a:rPr lang="cs-CZ" sz="1400" b="1" dirty="0">
              <a:solidFill>
                <a:srgbClr val="00B0F0"/>
              </a:solidFill>
            </a:rPr>
            <a:t>joint venture</a:t>
          </a:r>
        </a:p>
      </dgm:t>
    </dgm:pt>
    <dgm:pt modelId="{841DAD21-9D56-4894-A6EC-6612EB5E96E2}" type="parTrans" cxnId="{53691ADB-8EAC-4B8F-A40B-354E637613E7}">
      <dgm:prSet/>
      <dgm:spPr/>
      <dgm:t>
        <a:bodyPr/>
        <a:lstStyle/>
        <a:p>
          <a:pPr algn="ctr"/>
          <a:endParaRPr lang="cs-CZ"/>
        </a:p>
      </dgm:t>
    </dgm:pt>
    <dgm:pt modelId="{95767776-700C-4E66-B7DF-6AEC703B4FE0}" type="sibTrans" cxnId="{53691ADB-8EAC-4B8F-A40B-354E637613E7}">
      <dgm:prSet/>
      <dgm:spPr/>
      <dgm:t>
        <a:bodyPr/>
        <a:lstStyle/>
        <a:p>
          <a:pPr algn="ctr"/>
          <a:endParaRPr lang="cs-CZ"/>
        </a:p>
      </dgm:t>
    </dgm:pt>
    <dgm:pt modelId="{61186406-3A88-48AD-B365-345EAE511C34}">
      <dgm:prSet phldrT="[Text]" phldr="0" custT="1"/>
      <dgm:spPr>
        <a:solidFill>
          <a:srgbClr val="FFFF00"/>
        </a:solidFill>
      </dgm:spPr>
      <dgm:t>
        <a:bodyPr/>
        <a:lstStyle/>
        <a:p>
          <a:pPr algn="ctr"/>
          <a:r>
            <a:rPr lang="cs-CZ" sz="1400" b="1" dirty="0">
              <a:solidFill>
                <a:srgbClr val="00B0F0"/>
              </a:solidFill>
            </a:rPr>
            <a:t>projektové SPV</a:t>
          </a:r>
        </a:p>
      </dgm:t>
    </dgm:pt>
    <dgm:pt modelId="{72239B9E-5CB4-425D-B941-EEF3ED7E7488}" type="parTrans" cxnId="{C25BCF79-F86A-4104-BBE8-942F1FDB7D36}">
      <dgm:prSet/>
      <dgm:spPr/>
      <dgm:t>
        <a:bodyPr/>
        <a:lstStyle/>
        <a:p>
          <a:pPr algn="ctr"/>
          <a:endParaRPr lang="cs-CZ"/>
        </a:p>
      </dgm:t>
    </dgm:pt>
    <dgm:pt modelId="{C8D2E19E-D7EF-4287-BC64-2FE72B90477C}" type="sibTrans" cxnId="{C25BCF79-F86A-4104-BBE8-942F1FDB7D36}">
      <dgm:prSet/>
      <dgm:spPr/>
      <dgm:t>
        <a:bodyPr/>
        <a:lstStyle/>
        <a:p>
          <a:pPr algn="ctr"/>
          <a:endParaRPr lang="cs-CZ"/>
        </a:p>
      </dgm:t>
    </dgm:pt>
    <dgm:pt modelId="{016C9FCA-DAB7-47A0-99F4-BED121CE8B32}" type="pres">
      <dgm:prSet presAssocID="{727F3694-66D3-4C64-992A-931135E8E408}" presName="outerComposite" presStyleCnt="0">
        <dgm:presLayoutVars>
          <dgm:chMax val="2"/>
          <dgm:animLvl val="lvl"/>
          <dgm:resizeHandles val="exact"/>
        </dgm:presLayoutVars>
      </dgm:prSet>
      <dgm:spPr/>
    </dgm:pt>
    <dgm:pt modelId="{3CB2161C-A11C-45E5-BD88-AEBDAE64CA6B}" type="pres">
      <dgm:prSet presAssocID="{727F3694-66D3-4C64-992A-931135E8E408}" presName="dummyMaxCanvas" presStyleCnt="0"/>
      <dgm:spPr/>
    </dgm:pt>
    <dgm:pt modelId="{A460428A-A0C6-4E1B-9506-3C7D7DC020E3}" type="pres">
      <dgm:prSet presAssocID="{727F3694-66D3-4C64-992A-931135E8E408}" presName="parentComposite" presStyleCnt="0"/>
      <dgm:spPr/>
    </dgm:pt>
    <dgm:pt modelId="{F7C56CD9-47A8-4B71-B1BD-F1FC0783E896}" type="pres">
      <dgm:prSet presAssocID="{727F3694-66D3-4C64-992A-931135E8E408}" presName="parent1" presStyleLbl="alignAccFollowNode1" presStyleIdx="0" presStyleCnt="4">
        <dgm:presLayoutVars>
          <dgm:chMax val="4"/>
        </dgm:presLayoutVars>
      </dgm:prSet>
      <dgm:spPr/>
    </dgm:pt>
    <dgm:pt modelId="{E11DF1BD-16F6-46EC-8352-6721EA99FBFF}" type="pres">
      <dgm:prSet presAssocID="{727F3694-66D3-4C64-992A-931135E8E408}" presName="parent2" presStyleLbl="alignAccFollowNode1" presStyleIdx="1" presStyleCnt="4">
        <dgm:presLayoutVars>
          <dgm:chMax val="4"/>
        </dgm:presLayoutVars>
      </dgm:prSet>
      <dgm:spPr/>
    </dgm:pt>
    <dgm:pt modelId="{C8B49A41-C5C8-43D1-BDD0-F7D5B47DACF1}" type="pres">
      <dgm:prSet presAssocID="{727F3694-66D3-4C64-992A-931135E8E408}" presName="childrenComposite" presStyleCnt="0"/>
      <dgm:spPr/>
    </dgm:pt>
    <dgm:pt modelId="{F57A955E-4A4B-44AD-A63C-2F631B529CCB}" type="pres">
      <dgm:prSet presAssocID="{727F3694-66D3-4C64-992A-931135E8E408}" presName="dummyMaxCanvas_ChildArea" presStyleCnt="0"/>
      <dgm:spPr/>
    </dgm:pt>
    <dgm:pt modelId="{044DCAB9-B86F-48D1-8240-22E30798C5B3}" type="pres">
      <dgm:prSet presAssocID="{727F3694-66D3-4C64-992A-931135E8E408}" presName="fulcrum" presStyleLbl="alignAccFollowNode1" presStyleIdx="2" presStyleCnt="4"/>
      <dgm:spPr>
        <a:solidFill>
          <a:schemeClr val="bg1">
            <a:lumMod val="75000"/>
            <a:alpha val="90000"/>
          </a:schemeClr>
        </a:solidFill>
        <a:ln>
          <a:solidFill>
            <a:schemeClr val="bg1">
              <a:lumMod val="75000"/>
              <a:alpha val="90000"/>
            </a:schemeClr>
          </a:solidFill>
        </a:ln>
      </dgm:spPr>
    </dgm:pt>
    <dgm:pt modelId="{80EC2637-82E9-4DB2-BB43-C92914F81BE3}" type="pres">
      <dgm:prSet presAssocID="{727F3694-66D3-4C64-992A-931135E8E408}" presName="balance_23" presStyleLbl="alignAccFollowNode1" presStyleIdx="3" presStyleCnt="4">
        <dgm:presLayoutVars>
          <dgm:bulletEnabled val="1"/>
        </dgm:presLayoutVars>
      </dgm:prSet>
      <dgm:spPr>
        <a:solidFill>
          <a:schemeClr val="bg1">
            <a:lumMod val="75000"/>
            <a:alpha val="90000"/>
          </a:schemeClr>
        </a:solidFill>
        <a:ln>
          <a:solidFill>
            <a:schemeClr val="bg1">
              <a:lumMod val="75000"/>
              <a:alpha val="90000"/>
            </a:schemeClr>
          </a:solidFill>
        </a:ln>
      </dgm:spPr>
    </dgm:pt>
    <dgm:pt modelId="{A8824513-64C3-43CE-B33A-1188AB21A118}" type="pres">
      <dgm:prSet presAssocID="{727F3694-66D3-4C64-992A-931135E8E408}" presName="right_23_1" presStyleLbl="node1" presStyleIdx="0" presStyleCnt="5">
        <dgm:presLayoutVars>
          <dgm:bulletEnabled val="1"/>
        </dgm:presLayoutVars>
      </dgm:prSet>
      <dgm:spPr/>
    </dgm:pt>
    <dgm:pt modelId="{3C8500A5-2F09-4F77-A57B-093C59D067E3}" type="pres">
      <dgm:prSet presAssocID="{727F3694-66D3-4C64-992A-931135E8E408}" presName="right_23_2" presStyleLbl="node1" presStyleIdx="1" presStyleCnt="5">
        <dgm:presLayoutVars>
          <dgm:bulletEnabled val="1"/>
        </dgm:presLayoutVars>
      </dgm:prSet>
      <dgm:spPr/>
    </dgm:pt>
    <dgm:pt modelId="{7B3DCF4A-F94B-491C-BD8B-FF88155DB098}" type="pres">
      <dgm:prSet presAssocID="{727F3694-66D3-4C64-992A-931135E8E408}" presName="right_23_3" presStyleLbl="node1" presStyleIdx="2" presStyleCnt="5" custLinFactNeighborX="-497" custLinFactNeighborY="-2871">
        <dgm:presLayoutVars>
          <dgm:bulletEnabled val="1"/>
        </dgm:presLayoutVars>
      </dgm:prSet>
      <dgm:spPr/>
    </dgm:pt>
    <dgm:pt modelId="{FB5459B0-6584-4046-A217-95F18DAE34BD}" type="pres">
      <dgm:prSet presAssocID="{727F3694-66D3-4C64-992A-931135E8E408}" presName="left_23_1" presStyleLbl="node1" presStyleIdx="3" presStyleCnt="5" custScaleX="70659" custScaleY="83247" custLinFactNeighborX="-6952" custLinFactNeighborY="3827">
        <dgm:presLayoutVars>
          <dgm:bulletEnabled val="1"/>
        </dgm:presLayoutVars>
      </dgm:prSet>
      <dgm:spPr/>
    </dgm:pt>
    <dgm:pt modelId="{E403EC42-42DF-45F7-9584-33A02646386F}" type="pres">
      <dgm:prSet presAssocID="{727F3694-66D3-4C64-992A-931135E8E408}" presName="left_23_2" presStyleLbl="node1" presStyleIdx="4" presStyleCnt="5" custScaleX="40567" custScaleY="35681" custLinFactNeighborX="-8938" custLinFactNeighborY="41148">
        <dgm:presLayoutVars>
          <dgm:bulletEnabled val="1"/>
        </dgm:presLayoutVars>
      </dgm:prSet>
      <dgm:spPr/>
    </dgm:pt>
  </dgm:ptLst>
  <dgm:cxnLst>
    <dgm:cxn modelId="{606E1404-CCB3-490D-858F-6140892EE0FC}" type="presOf" srcId="{E3943DE5-DC9C-4B83-8CE8-F5B35B7EEE1B}" destId="{F7C56CD9-47A8-4B71-B1BD-F1FC0783E896}" srcOrd="0" destOrd="0" presId="urn:microsoft.com/office/officeart/2005/8/layout/balance1"/>
    <dgm:cxn modelId="{DC06C614-982E-493C-8621-AA6C349E0033}" srcId="{727F3694-66D3-4C64-992A-931135E8E408}" destId="{E3943DE5-DC9C-4B83-8CE8-F5B35B7EEE1B}" srcOrd="0" destOrd="0" parTransId="{A1FC2594-57F3-421B-90DF-E62CCB36A74F}" sibTransId="{A727E8E2-6D70-483F-819E-652AD5BAD133}"/>
    <dgm:cxn modelId="{8777D764-5A5B-436B-9394-9799E3FE20C7}" type="presOf" srcId="{61186406-3A88-48AD-B365-345EAE511C34}" destId="{7B3DCF4A-F94B-491C-BD8B-FF88155DB098}" srcOrd="0" destOrd="0" presId="urn:microsoft.com/office/officeart/2005/8/layout/balance1"/>
    <dgm:cxn modelId="{1FF60B6A-2BC4-45E8-B528-1EDC6284A6F9}" srcId="{727F3694-66D3-4C64-992A-931135E8E408}" destId="{A05616F5-CB13-4A8D-B026-7893D255B3F8}" srcOrd="1" destOrd="0" parTransId="{FA4B857A-D81E-47D4-A93D-80F303EE8309}" sibTransId="{4648D9DF-5649-4DE3-84F0-CF9DC36C088F}"/>
    <dgm:cxn modelId="{E472D84D-2AD2-4D58-8F78-9E8F1EC2AC8A}" type="presOf" srcId="{DB0CF58D-C2F1-4927-9898-6283D3FA59BE}" destId="{E403EC42-42DF-45F7-9584-33A02646386F}" srcOrd="0" destOrd="0" presId="urn:microsoft.com/office/officeart/2005/8/layout/balance1"/>
    <dgm:cxn modelId="{A12AE872-5272-40B6-A1D8-37769F366766}" srcId="{E3943DE5-DC9C-4B83-8CE8-F5B35B7EEE1B}" destId="{DB0CF58D-C2F1-4927-9898-6283D3FA59BE}" srcOrd="1" destOrd="0" parTransId="{ADF490AA-9862-43D0-B7F7-7CA662246D45}" sibTransId="{E2042D5B-1AF7-466C-9B04-70DC50F9AD28}"/>
    <dgm:cxn modelId="{C25BCF79-F86A-4104-BBE8-942F1FDB7D36}" srcId="{A05616F5-CB13-4A8D-B026-7893D255B3F8}" destId="{61186406-3A88-48AD-B365-345EAE511C34}" srcOrd="2" destOrd="0" parTransId="{72239B9E-5CB4-425D-B941-EEF3ED7E7488}" sibTransId="{C8D2E19E-D7EF-4287-BC64-2FE72B90477C}"/>
    <dgm:cxn modelId="{FD4B4691-5F27-4369-95A7-DBB77FD98B0D}" srcId="{A05616F5-CB13-4A8D-B026-7893D255B3F8}" destId="{E7CB3C2C-5327-47E1-BC05-D1EB586EAAB3}" srcOrd="0" destOrd="0" parTransId="{E1FFF51A-6188-4BC4-960A-9CB1D90267DC}" sibTransId="{A301EB3D-9F55-4699-B159-2379A96AFE5E}"/>
    <dgm:cxn modelId="{03702CA4-5EBA-4AC4-87C2-DF47904482AB}" type="presOf" srcId="{D9E7A92B-8952-4818-9E0A-01416958A21D}" destId="{FB5459B0-6584-4046-A217-95F18DAE34BD}" srcOrd="0" destOrd="0" presId="urn:microsoft.com/office/officeart/2005/8/layout/balance1"/>
    <dgm:cxn modelId="{3DBA97AB-38C6-4139-B049-27E824D83AAE}" type="presOf" srcId="{727F3694-66D3-4C64-992A-931135E8E408}" destId="{016C9FCA-DAB7-47A0-99F4-BED121CE8B32}" srcOrd="0" destOrd="0" presId="urn:microsoft.com/office/officeart/2005/8/layout/balance1"/>
    <dgm:cxn modelId="{91BB92B2-9006-424D-839E-96388DAB3DDA}" type="presOf" srcId="{A05616F5-CB13-4A8D-B026-7893D255B3F8}" destId="{E11DF1BD-16F6-46EC-8352-6721EA99FBFF}" srcOrd="0" destOrd="0" presId="urn:microsoft.com/office/officeart/2005/8/layout/balance1"/>
    <dgm:cxn modelId="{ADFC79BC-C845-4E44-BF1D-74C1634C1CB9}" type="presOf" srcId="{12FB9251-5260-4F96-A05A-8C804F27A05C}" destId="{3C8500A5-2F09-4F77-A57B-093C59D067E3}" srcOrd="0" destOrd="0" presId="urn:microsoft.com/office/officeart/2005/8/layout/balance1"/>
    <dgm:cxn modelId="{45973FD0-FA64-4CA7-963A-EC338319CFDF}" type="presOf" srcId="{E7CB3C2C-5327-47E1-BC05-D1EB586EAAB3}" destId="{A8824513-64C3-43CE-B33A-1188AB21A118}" srcOrd="0" destOrd="0" presId="urn:microsoft.com/office/officeart/2005/8/layout/balance1"/>
    <dgm:cxn modelId="{53691ADB-8EAC-4B8F-A40B-354E637613E7}" srcId="{A05616F5-CB13-4A8D-B026-7893D255B3F8}" destId="{12FB9251-5260-4F96-A05A-8C804F27A05C}" srcOrd="1" destOrd="0" parTransId="{841DAD21-9D56-4894-A6EC-6612EB5E96E2}" sibTransId="{95767776-700C-4E66-B7DF-6AEC703B4FE0}"/>
    <dgm:cxn modelId="{F31A6DFE-626B-4A0D-A555-B155C55BB6B1}" srcId="{E3943DE5-DC9C-4B83-8CE8-F5B35B7EEE1B}" destId="{D9E7A92B-8952-4818-9E0A-01416958A21D}" srcOrd="0" destOrd="0" parTransId="{D1E6FD1F-5536-40D1-AE17-B7D0349A02F8}" sibTransId="{A4E4A7D4-8EA2-4A56-A51E-1C5AD72720A7}"/>
    <dgm:cxn modelId="{E4B4C1FA-CDC4-4D46-A95A-0CD3E8BB20AC}" type="presParOf" srcId="{016C9FCA-DAB7-47A0-99F4-BED121CE8B32}" destId="{3CB2161C-A11C-45E5-BD88-AEBDAE64CA6B}" srcOrd="0" destOrd="0" presId="urn:microsoft.com/office/officeart/2005/8/layout/balance1"/>
    <dgm:cxn modelId="{6CD9EB0F-A015-4AEC-BB26-3C2E9F6A2779}" type="presParOf" srcId="{016C9FCA-DAB7-47A0-99F4-BED121CE8B32}" destId="{A460428A-A0C6-4E1B-9506-3C7D7DC020E3}" srcOrd="1" destOrd="0" presId="urn:microsoft.com/office/officeart/2005/8/layout/balance1"/>
    <dgm:cxn modelId="{298F0AD8-5D8D-405A-95A1-A51391D1B7D7}" type="presParOf" srcId="{A460428A-A0C6-4E1B-9506-3C7D7DC020E3}" destId="{F7C56CD9-47A8-4B71-B1BD-F1FC0783E896}" srcOrd="0" destOrd="0" presId="urn:microsoft.com/office/officeart/2005/8/layout/balance1"/>
    <dgm:cxn modelId="{47D5F658-23CB-46B1-8FBB-C86E303EA06A}" type="presParOf" srcId="{A460428A-A0C6-4E1B-9506-3C7D7DC020E3}" destId="{E11DF1BD-16F6-46EC-8352-6721EA99FBFF}" srcOrd="1" destOrd="0" presId="urn:microsoft.com/office/officeart/2005/8/layout/balance1"/>
    <dgm:cxn modelId="{6D17582A-54FF-4CA1-93B2-35C36191B02A}" type="presParOf" srcId="{016C9FCA-DAB7-47A0-99F4-BED121CE8B32}" destId="{C8B49A41-C5C8-43D1-BDD0-F7D5B47DACF1}" srcOrd="2" destOrd="0" presId="urn:microsoft.com/office/officeart/2005/8/layout/balance1"/>
    <dgm:cxn modelId="{E899473B-6652-4CA3-8E00-8E74E8B6E1DF}" type="presParOf" srcId="{C8B49A41-C5C8-43D1-BDD0-F7D5B47DACF1}" destId="{F57A955E-4A4B-44AD-A63C-2F631B529CCB}" srcOrd="0" destOrd="0" presId="urn:microsoft.com/office/officeart/2005/8/layout/balance1"/>
    <dgm:cxn modelId="{2BE51456-5728-40AF-90E5-68E7485CBAF1}" type="presParOf" srcId="{C8B49A41-C5C8-43D1-BDD0-F7D5B47DACF1}" destId="{044DCAB9-B86F-48D1-8240-22E30798C5B3}" srcOrd="1" destOrd="0" presId="urn:microsoft.com/office/officeart/2005/8/layout/balance1"/>
    <dgm:cxn modelId="{1B90AF99-D2AB-4D16-AB7D-639B18F9E1BE}" type="presParOf" srcId="{C8B49A41-C5C8-43D1-BDD0-F7D5B47DACF1}" destId="{80EC2637-82E9-4DB2-BB43-C92914F81BE3}" srcOrd="2" destOrd="0" presId="urn:microsoft.com/office/officeart/2005/8/layout/balance1"/>
    <dgm:cxn modelId="{26221A8E-E90F-4494-9A80-98204CE550A8}" type="presParOf" srcId="{C8B49A41-C5C8-43D1-BDD0-F7D5B47DACF1}" destId="{A8824513-64C3-43CE-B33A-1188AB21A118}" srcOrd="3" destOrd="0" presId="urn:microsoft.com/office/officeart/2005/8/layout/balance1"/>
    <dgm:cxn modelId="{34C048C4-3E09-44F4-8ED1-814A076353B9}" type="presParOf" srcId="{C8B49A41-C5C8-43D1-BDD0-F7D5B47DACF1}" destId="{3C8500A5-2F09-4F77-A57B-093C59D067E3}" srcOrd="4" destOrd="0" presId="urn:microsoft.com/office/officeart/2005/8/layout/balance1"/>
    <dgm:cxn modelId="{6A859844-97ED-4C27-A5D5-11FCEB710DFF}" type="presParOf" srcId="{C8B49A41-C5C8-43D1-BDD0-F7D5B47DACF1}" destId="{7B3DCF4A-F94B-491C-BD8B-FF88155DB098}" srcOrd="5" destOrd="0" presId="urn:microsoft.com/office/officeart/2005/8/layout/balance1"/>
    <dgm:cxn modelId="{2E7BDFE6-E69F-4ED6-BF19-904A6398C584}" type="presParOf" srcId="{C8B49A41-C5C8-43D1-BDD0-F7D5B47DACF1}" destId="{FB5459B0-6584-4046-A217-95F18DAE34BD}" srcOrd="6" destOrd="0" presId="urn:microsoft.com/office/officeart/2005/8/layout/balance1"/>
    <dgm:cxn modelId="{014CA465-091F-4B05-81F4-9F43CEC0167F}" type="presParOf" srcId="{C8B49A41-C5C8-43D1-BDD0-F7D5B47DACF1}" destId="{E403EC42-42DF-45F7-9584-33A02646386F}" srcOrd="7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C56CD9-47A8-4B71-B1BD-F1FC0783E896}">
      <dsp:nvSpPr>
        <dsp:cNvPr id="0" name=""/>
        <dsp:cNvSpPr/>
      </dsp:nvSpPr>
      <dsp:spPr>
        <a:xfrm>
          <a:off x="1802220" y="0"/>
          <a:ext cx="1581339" cy="878522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9050" cap="flat" cmpd="sng" algn="ctr">
          <a:solidFill>
            <a:schemeClr val="accent1">
              <a:lumMod val="20000"/>
              <a:lumOff val="80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>
              <a:solidFill>
                <a:schemeClr val="accent2"/>
              </a:solidFill>
            </a:rPr>
            <a:t>Dodavatel</a:t>
          </a:r>
        </a:p>
      </dsp:txBody>
      <dsp:txXfrm>
        <a:off x="1827951" y="25731"/>
        <a:ext cx="1529877" cy="827060"/>
      </dsp:txXfrm>
    </dsp:sp>
    <dsp:sp modelId="{E11DF1BD-16F6-46EC-8352-6721EA99FBFF}">
      <dsp:nvSpPr>
        <dsp:cNvPr id="0" name=""/>
        <dsp:cNvSpPr/>
      </dsp:nvSpPr>
      <dsp:spPr>
        <a:xfrm>
          <a:off x="4086377" y="0"/>
          <a:ext cx="1581339" cy="878522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9050" cap="flat" cmpd="sng" algn="ctr">
          <a:solidFill>
            <a:schemeClr val="accent1">
              <a:lumMod val="20000"/>
              <a:lumOff val="80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>
              <a:solidFill>
                <a:schemeClr val="accent2"/>
              </a:solidFill>
            </a:rPr>
            <a:t>Investor</a:t>
          </a:r>
        </a:p>
      </dsp:txBody>
      <dsp:txXfrm>
        <a:off x="4112108" y="25731"/>
        <a:ext cx="1529877" cy="827060"/>
      </dsp:txXfrm>
    </dsp:sp>
    <dsp:sp modelId="{044DCAB9-B86F-48D1-8240-22E30798C5B3}">
      <dsp:nvSpPr>
        <dsp:cNvPr id="0" name=""/>
        <dsp:cNvSpPr/>
      </dsp:nvSpPr>
      <dsp:spPr>
        <a:xfrm>
          <a:off x="3405523" y="3733719"/>
          <a:ext cx="658891" cy="658891"/>
        </a:xfrm>
        <a:prstGeom prst="triangle">
          <a:avLst/>
        </a:prstGeom>
        <a:solidFill>
          <a:schemeClr val="bg1">
            <a:lumMod val="75000"/>
            <a:alpha val="90000"/>
          </a:schemeClr>
        </a:solidFill>
        <a:ln w="19050" cap="flat" cmpd="sng" algn="ctr">
          <a:solidFill>
            <a:schemeClr val="bg1">
              <a:lumMod val="75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EC2637-82E9-4DB2-BB43-C92914F81BE3}">
      <dsp:nvSpPr>
        <dsp:cNvPr id="0" name=""/>
        <dsp:cNvSpPr/>
      </dsp:nvSpPr>
      <dsp:spPr>
        <a:xfrm rot="240000">
          <a:off x="1757690" y="3451376"/>
          <a:ext cx="3954557" cy="276529"/>
        </a:xfrm>
        <a:prstGeom prst="rect">
          <a:avLst/>
        </a:prstGeom>
        <a:solidFill>
          <a:schemeClr val="bg1">
            <a:lumMod val="75000"/>
            <a:alpha val="90000"/>
          </a:schemeClr>
        </a:solidFill>
        <a:ln w="19050" cap="flat" cmpd="sng" algn="ctr">
          <a:solidFill>
            <a:schemeClr val="bg1">
              <a:lumMod val="75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824513-64C3-43CE-B33A-1188AB21A118}">
      <dsp:nvSpPr>
        <dsp:cNvPr id="0" name=""/>
        <dsp:cNvSpPr/>
      </dsp:nvSpPr>
      <dsp:spPr>
        <a:xfrm rot="240000">
          <a:off x="4132058" y="2759984"/>
          <a:ext cx="1577831" cy="735108"/>
        </a:xfrm>
        <a:prstGeom prst="roundRect">
          <a:avLst/>
        </a:prstGeom>
        <a:solidFill>
          <a:srgbClr val="FFFF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>
              <a:solidFill>
                <a:srgbClr val="00B0F0"/>
              </a:solidFill>
            </a:rPr>
            <a:t>dceřiná firma</a:t>
          </a:r>
        </a:p>
      </dsp:txBody>
      <dsp:txXfrm>
        <a:off x="4167943" y="2795869"/>
        <a:ext cx="1506061" cy="663338"/>
      </dsp:txXfrm>
    </dsp:sp>
    <dsp:sp modelId="{3C8500A5-2F09-4F77-A57B-093C59D067E3}">
      <dsp:nvSpPr>
        <dsp:cNvPr id="0" name=""/>
        <dsp:cNvSpPr/>
      </dsp:nvSpPr>
      <dsp:spPr>
        <a:xfrm rot="240000">
          <a:off x="4189162" y="1969315"/>
          <a:ext cx="1577831" cy="735108"/>
        </a:xfrm>
        <a:prstGeom prst="roundRect">
          <a:avLst/>
        </a:prstGeom>
        <a:solidFill>
          <a:srgbClr val="FFFF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>
              <a:solidFill>
                <a:srgbClr val="00B0F0"/>
              </a:solidFill>
            </a:rPr>
            <a:t>joint venture</a:t>
          </a:r>
        </a:p>
      </dsp:txBody>
      <dsp:txXfrm>
        <a:off x="4225047" y="2005200"/>
        <a:ext cx="1506061" cy="663338"/>
      </dsp:txXfrm>
    </dsp:sp>
    <dsp:sp modelId="{7B3DCF4A-F94B-491C-BD8B-FF88155DB098}">
      <dsp:nvSpPr>
        <dsp:cNvPr id="0" name=""/>
        <dsp:cNvSpPr/>
      </dsp:nvSpPr>
      <dsp:spPr>
        <a:xfrm rot="240000">
          <a:off x="4238188" y="1172002"/>
          <a:ext cx="1577831" cy="735108"/>
        </a:xfrm>
        <a:prstGeom prst="roundRect">
          <a:avLst/>
        </a:prstGeom>
        <a:solidFill>
          <a:srgbClr val="FFFF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>
              <a:solidFill>
                <a:srgbClr val="00B0F0"/>
              </a:solidFill>
            </a:rPr>
            <a:t>projektové SPV</a:t>
          </a:r>
        </a:p>
      </dsp:txBody>
      <dsp:txXfrm>
        <a:off x="4274073" y="1207887"/>
        <a:ext cx="1506061" cy="663338"/>
      </dsp:txXfrm>
    </dsp:sp>
    <dsp:sp modelId="{FB5459B0-6584-4046-A217-95F18DAE34BD}">
      <dsp:nvSpPr>
        <dsp:cNvPr id="0" name=""/>
        <dsp:cNvSpPr/>
      </dsp:nvSpPr>
      <dsp:spPr>
        <a:xfrm rot="240000">
          <a:off x="1992090" y="2688497"/>
          <a:ext cx="1107401" cy="626367"/>
        </a:xfrm>
        <a:prstGeom prst="roundRect">
          <a:avLst/>
        </a:prstGeom>
        <a:solidFill>
          <a:srgbClr val="FFFF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b="1" kern="1200" dirty="0">
              <a:solidFill>
                <a:srgbClr val="00B0F0"/>
              </a:solidFill>
            </a:rPr>
            <a:t>B2B</a:t>
          </a:r>
          <a:endParaRPr lang="cs-CZ" sz="1400" b="1" kern="1200" dirty="0">
            <a:solidFill>
              <a:srgbClr val="00B0F0"/>
            </a:solidFill>
          </a:endParaRPr>
        </a:p>
      </dsp:txBody>
      <dsp:txXfrm>
        <a:off x="2022667" y="2719074"/>
        <a:ext cx="1046247" cy="565213"/>
      </dsp:txXfrm>
    </dsp:sp>
    <dsp:sp modelId="{E403EC42-42DF-45F7-9584-33A02646386F}">
      <dsp:nvSpPr>
        <dsp:cNvPr id="0" name=""/>
        <dsp:cNvSpPr/>
      </dsp:nvSpPr>
      <dsp:spPr>
        <a:xfrm rot="240000">
          <a:off x="2249126" y="2397419"/>
          <a:ext cx="642981" cy="256700"/>
        </a:xfrm>
        <a:prstGeom prst="roundRect">
          <a:avLst/>
        </a:prstGeom>
        <a:solidFill>
          <a:srgbClr val="FFFF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1" kern="1200" dirty="0">
              <a:solidFill>
                <a:srgbClr val="00B0F0"/>
              </a:solidFill>
            </a:rPr>
            <a:t>B2G</a:t>
          </a:r>
        </a:p>
      </dsp:txBody>
      <dsp:txXfrm>
        <a:off x="2261657" y="2409950"/>
        <a:ext cx="617919" cy="2316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5C590760-3667-7F12-B172-4E9E17C333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E3854AB4-004E-7690-2E04-4474BD9104E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63D2CA-038C-4D4D-9F88-4ACEE4B14E44}" type="datetimeFigureOut">
              <a:rPr lang="cs-CZ" smtClean="0"/>
              <a:t>23.03.2026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869980DD-F4E0-75F4-B685-B007FFFDF73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C115C788-242A-5AA7-6E14-B3E7A1A7F83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99B89-FB89-4364-8D7E-C20D26B573F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42535125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29C92B-57A6-450E-88BF-4F55DDC71397}" type="datetimeFigureOut">
              <a:rPr lang="cs-CZ" smtClean="0"/>
              <a:t>23.03.2026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7F72BE-1B86-41F0-93A0-AFDDF5A4CE9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4712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Úvodní strán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pozadí">
            <a:extLst>
              <a:ext uri="{FF2B5EF4-FFF2-40B4-BE49-F238E27FC236}">
                <a16:creationId xmlns:a16="http://schemas.microsoft.com/office/drawing/2014/main" id="{35331CC4-BA6F-D655-74DF-AA012C792E1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E1104ED-234C-74C6-13EA-755A2FE0638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10379" y="3570976"/>
            <a:ext cx="7512219" cy="720197"/>
          </a:xfrm>
        </p:spPr>
        <p:txBody>
          <a:bodyPr anchor="t" anchorCtr="0"/>
          <a:lstStyle>
            <a:lvl1pPr algn="l">
              <a:defRPr sz="2600">
                <a:solidFill>
                  <a:schemeClr val="bg1"/>
                </a:solidFill>
              </a:defRPr>
            </a:lvl1pPr>
          </a:lstStyle>
          <a:p>
            <a:r>
              <a:rPr lang="cs-CZ" noProof="0" dirty="0"/>
              <a:t>Úvodní slide </a:t>
            </a:r>
            <a:br>
              <a:rPr lang="cs-CZ" noProof="0" dirty="0"/>
            </a:br>
            <a:r>
              <a:rPr lang="cs-CZ" noProof="0" dirty="0"/>
              <a:t>a název prezentace</a:t>
            </a:r>
            <a:endParaRPr lang="cs-CZ" dirty="0"/>
          </a:p>
        </p:txBody>
      </p:sp>
      <p:pic>
        <p:nvPicPr>
          <p:cNvPr id="6" name="Obrázek 5" descr="Obsah obrázku text, Písmo, Grafika, logo&#10;&#10;Obsah generovaný pomocí AI může být nesprávný.">
            <a:extLst>
              <a:ext uri="{FF2B5EF4-FFF2-40B4-BE49-F238E27FC236}">
                <a16:creationId xmlns:a16="http://schemas.microsoft.com/office/drawing/2014/main" id="{23B4D5CA-7DAC-C27F-2874-1144065E95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6408" y="321027"/>
            <a:ext cx="4787265" cy="2131164"/>
          </a:xfrm>
          <a:prstGeom prst="rect">
            <a:avLst/>
          </a:prstGeom>
        </p:spPr>
      </p:pic>
      <p:sp>
        <p:nvSpPr>
          <p:cNvPr id="8" name="Podnadpis 1">
            <a:extLst>
              <a:ext uri="{FF2B5EF4-FFF2-40B4-BE49-F238E27FC236}">
                <a16:creationId xmlns:a16="http://schemas.microsoft.com/office/drawing/2014/main" id="{C476973E-8C3A-75C0-B291-30153FDA520F}"/>
              </a:ext>
            </a:extLst>
          </p:cNvPr>
          <p:cNvSpPr txBox="1">
            <a:spLocks/>
          </p:cNvSpPr>
          <p:nvPr userDrawn="1"/>
        </p:nvSpPr>
        <p:spPr>
          <a:xfrm>
            <a:off x="1110379" y="4416638"/>
            <a:ext cx="5545138" cy="79549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FontTx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000" indent="-288000" algn="l" defTabSz="914400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Font typeface="Wingdings 2" panose="05020102010507070707" pitchFamily="18" charset="2"/>
              <a:buChar char="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6000" indent="-288000" algn="l" defTabSz="914400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Font typeface="Wingdings 2" panose="05020102010507070707" pitchFamily="18" charset="2"/>
              <a:buChar char="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88000" algn="l" defTabSz="914400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Font typeface="Wingdings 2" panose="05020102010507070707" pitchFamily="18" charset="2"/>
              <a:buChar char="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2000" indent="-288000" algn="l" defTabSz="914400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Font typeface="Wingdings 2" panose="05020102010507070707" pitchFamily="18" charset="2"/>
              <a:buChar char="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800" dirty="0">
                <a:solidFill>
                  <a:schemeClr val="bg1"/>
                </a:solidFill>
              </a:rPr>
              <a:t>Jméno Příjmení</a:t>
            </a:r>
            <a:br>
              <a:rPr lang="cs-CZ" sz="1800" dirty="0">
                <a:solidFill>
                  <a:schemeClr val="bg1"/>
                </a:solidFill>
              </a:rPr>
            </a:br>
            <a:r>
              <a:rPr lang="cs-CZ" sz="1800" dirty="0">
                <a:solidFill>
                  <a:schemeClr val="bg1"/>
                </a:solidFill>
              </a:rPr>
              <a:t>Pozice</a:t>
            </a:r>
          </a:p>
          <a:p>
            <a:endParaRPr lang="cs-CZ" sz="1800" dirty="0">
              <a:solidFill>
                <a:schemeClr val="bg1"/>
              </a:solidFill>
            </a:endParaRPr>
          </a:p>
        </p:txBody>
      </p:sp>
      <p:sp>
        <p:nvSpPr>
          <p:cNvPr id="9" name="Zástupný text 3">
            <a:extLst>
              <a:ext uri="{FF2B5EF4-FFF2-40B4-BE49-F238E27FC236}">
                <a16:creationId xmlns:a16="http://schemas.microsoft.com/office/drawing/2014/main" id="{D605E5AC-E96E-FB57-EA9F-20BAFCD88EF5}"/>
              </a:ext>
            </a:extLst>
          </p:cNvPr>
          <p:cNvSpPr txBox="1">
            <a:spLocks/>
          </p:cNvSpPr>
          <p:nvPr userDrawn="1"/>
        </p:nvSpPr>
        <p:spPr>
          <a:xfrm>
            <a:off x="1110379" y="5337600"/>
            <a:ext cx="2880000" cy="31675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FontTx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000" indent="-288000" algn="l" defTabSz="914400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Font typeface="Wingdings 2" panose="05020102010507070707" pitchFamily="18" charset="2"/>
              <a:buChar char="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6000" indent="-288000" algn="l" defTabSz="914400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Font typeface="Wingdings 2" panose="05020102010507070707" pitchFamily="18" charset="2"/>
              <a:buChar char="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88000" algn="l" defTabSz="914400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Font typeface="Wingdings 2" panose="05020102010507070707" pitchFamily="18" charset="2"/>
              <a:buChar char="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2000" indent="-288000" algn="l" defTabSz="914400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Font typeface="Wingdings 2" panose="05020102010507070707" pitchFamily="18" charset="2"/>
              <a:buChar char="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800" dirty="0">
                <a:solidFill>
                  <a:schemeClr val="bg1"/>
                </a:solidFill>
              </a:rPr>
              <a:t>DD. MM. RRRR</a:t>
            </a:r>
          </a:p>
        </p:txBody>
      </p:sp>
    </p:spTree>
    <p:extLst>
      <p:ext uri="{BB962C8B-B14F-4D97-AF65-F5344CB8AC3E}">
        <p14:creationId xmlns:p14="http://schemas.microsoft.com/office/powerpoint/2010/main" val="24595434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856">
          <p15:clr>
            <a:srgbClr val="FBAE40"/>
          </p15:clr>
        </p15:guide>
        <p15:guide id="2" pos="3840">
          <p15:clr>
            <a:srgbClr val="FBAE40"/>
          </p15:clr>
        </p15:guide>
        <p15:guide id="3" pos="347">
          <p15:clr>
            <a:srgbClr val="FBAE40"/>
          </p15:clr>
        </p15:guide>
        <p15:guide id="4" pos="7333">
          <p15:clr>
            <a:srgbClr val="FBAE40"/>
          </p15:clr>
        </p15:guide>
        <p15:guide id="5" orient="horz" pos="4042">
          <p15:clr>
            <a:srgbClr val="FBAE40"/>
          </p15:clr>
        </p15:guide>
        <p15:guide id="6" pos="824">
          <p15:clr>
            <a:srgbClr val="FBAE40"/>
          </p15:clr>
        </p15:guide>
        <p15:guide id="7" orient="horz" pos="2455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Předělová strán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pozadí">
            <a:extLst>
              <a:ext uri="{FF2B5EF4-FFF2-40B4-BE49-F238E27FC236}">
                <a16:creationId xmlns:a16="http://schemas.microsoft.com/office/drawing/2014/main" id="{E2E58247-5C2C-EF73-75C0-63BC3DE53A0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0" name="Logo NRB bílo-červené.svg">
            <a:extLst>
              <a:ext uri="{FF2B5EF4-FFF2-40B4-BE49-F238E27FC236}">
                <a16:creationId xmlns:a16="http://schemas.microsoft.com/office/drawing/2014/main" id="{DC4957E6-EC9C-1E4E-C3EB-6E6810BA6D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51049" y="6234774"/>
            <a:ext cx="972312" cy="360426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E1B615FE-B50A-31C0-449E-1441B8580A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08100" y="3248950"/>
            <a:ext cx="9575800" cy="360099"/>
          </a:xfrm>
        </p:spPr>
        <p:txBody>
          <a:bodyPr anchor="ctr" anchorCtr="0"/>
          <a:lstStyle>
            <a:lvl1pPr algn="ctr">
              <a:defRPr sz="26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Předělový slide: Zde titulek</a:t>
            </a:r>
          </a:p>
        </p:txBody>
      </p:sp>
    </p:spTree>
    <p:extLst>
      <p:ext uri="{BB962C8B-B14F-4D97-AF65-F5344CB8AC3E}">
        <p14:creationId xmlns:p14="http://schemas.microsoft.com/office/powerpoint/2010/main" val="7099298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824" userDrawn="1">
          <p15:clr>
            <a:srgbClr val="FBAE40"/>
          </p15:clr>
        </p15:guide>
        <p15:guide id="3" pos="6856" userDrawn="1">
          <p15:clr>
            <a:srgbClr val="FBAE40"/>
          </p15:clr>
        </p15:guide>
        <p15:guide id="4" orient="horz" pos="2160" userDrawn="1">
          <p15:clr>
            <a:srgbClr val="FBAE40"/>
          </p15:clr>
        </p15:guide>
        <p15:guide id="5" orient="horz" pos="935" userDrawn="1">
          <p15:clr>
            <a:srgbClr val="FBAE40"/>
          </p15:clr>
        </p15:guide>
        <p15:guide id="6" orient="horz" pos="3385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Závěrečná strán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pozadí">
            <a:extLst>
              <a:ext uri="{FF2B5EF4-FFF2-40B4-BE49-F238E27FC236}">
                <a16:creationId xmlns:a16="http://schemas.microsoft.com/office/drawing/2014/main" id="{35331CC4-BA6F-D655-74DF-AA012C792E1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" name="Obrázek 1" descr="Obsah obrázku text, Písmo, Grafika, logo&#10;&#10;Obsah generovaný pomocí AI může být nesprávný.">
            <a:extLst>
              <a:ext uri="{FF2B5EF4-FFF2-40B4-BE49-F238E27FC236}">
                <a16:creationId xmlns:a16="http://schemas.microsoft.com/office/drawing/2014/main" id="{62235807-66B4-3BFE-BF12-BDE6580F51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367" y="2363418"/>
            <a:ext cx="4787265" cy="2131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9304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6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. 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4D6E0-2DE7-27D3-15B8-6001BF5DD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762" y="639599"/>
            <a:ext cx="10658476" cy="332399"/>
          </a:xfrm>
        </p:spPr>
        <p:txBody>
          <a:bodyPr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884289F-AE42-1B72-381E-48E80F4C0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3pPr>
              <a:buFont typeface="Montserrat" panose="00000500000000000000" pitchFamily="2" charset="-18"/>
              <a:buChar char="‐"/>
              <a:defRPr/>
            </a:lvl3pPr>
            <a:lvl4pPr>
              <a:buFont typeface="Montserrat" panose="00000500000000000000" pitchFamily="2" charset="-18"/>
              <a:buChar char="‐"/>
              <a:defRPr/>
            </a:lvl4pPr>
            <a:lvl5pPr>
              <a:buFont typeface="Montserrat" panose="00000500000000000000" pitchFamily="2" charset="-18"/>
              <a:buChar char="‐"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3F60004-57DD-CCEA-C893-DA2E7C8F1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12AED-5177-4DC7-8408-B1B5713841D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91891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824" userDrawn="1">
          <p15:clr>
            <a:srgbClr val="FBAE40"/>
          </p15:clr>
        </p15:guide>
        <p15:guide id="4" pos="7197" userDrawn="1">
          <p15:clr>
            <a:srgbClr val="FBAE40"/>
          </p15:clr>
        </p15:guide>
        <p15:guide id="5" orient="horz" pos="935" userDrawn="1">
          <p15:clr>
            <a:srgbClr val="FBAE40"/>
          </p15:clr>
        </p15:guide>
        <p15:guide id="6" orient="horz" pos="368" userDrawn="1">
          <p15:clr>
            <a:srgbClr val="FBAE40"/>
          </p15:clr>
        </p15:guide>
        <p15:guide id="7" orient="horz" pos="370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5. Nadpis a obsah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91C6897-2FDA-1155-8511-5CEA47D1C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762" y="639599"/>
            <a:ext cx="10658476" cy="332399"/>
          </a:xfrm>
        </p:spPr>
        <p:txBody>
          <a:bodyPr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4778BA6-2F2F-D36C-E620-5472F50439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08100" y="1484313"/>
            <a:ext cx="4464050" cy="4392612"/>
          </a:xfrm>
        </p:spPr>
        <p:txBody>
          <a:bodyPr/>
          <a:lstStyle>
            <a:lvl3pPr>
              <a:buFont typeface="Montserrat" panose="00000500000000000000" pitchFamily="2" charset="-18"/>
              <a:buChar char="‐"/>
              <a:defRPr/>
            </a:lvl3pPr>
            <a:lvl4pPr>
              <a:buFont typeface="Montserrat" panose="00000500000000000000" pitchFamily="2" charset="-18"/>
              <a:buChar char="‐"/>
              <a:defRPr/>
            </a:lvl4pPr>
            <a:lvl5pPr>
              <a:buFont typeface="Montserrat" panose="00000500000000000000" pitchFamily="2" charset="-18"/>
              <a:buChar char="‐"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EAA79BC8-0752-F7AD-BB68-4FA37CB373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9850" y="1484313"/>
            <a:ext cx="4464050" cy="4392612"/>
          </a:xfrm>
        </p:spPr>
        <p:txBody>
          <a:bodyPr/>
          <a:lstStyle>
            <a:lvl3pPr>
              <a:buFont typeface="Montserrat" panose="00000500000000000000" pitchFamily="2" charset="-18"/>
              <a:buChar char="‐"/>
              <a:defRPr/>
            </a:lvl3pPr>
            <a:lvl4pPr>
              <a:buFont typeface="Montserrat" panose="00000500000000000000" pitchFamily="2" charset="-18"/>
              <a:buChar char="‐"/>
              <a:defRPr/>
            </a:lvl4pPr>
            <a:lvl5pPr>
              <a:buFont typeface="Montserrat" panose="00000500000000000000" pitchFamily="2" charset="-18"/>
              <a:buChar char="‐"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761FF7E-8749-E0DF-8192-0E617047B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12AED-5177-4DC7-8408-B1B5713841D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88103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24" userDrawn="1">
          <p15:clr>
            <a:srgbClr val="FBAE40"/>
          </p15:clr>
        </p15:guide>
        <p15:guide id="2" pos="6856" userDrawn="1">
          <p15:clr>
            <a:srgbClr val="FBAE40"/>
          </p15:clr>
        </p15:guide>
        <p15:guide id="3" pos="3840" userDrawn="1">
          <p15:clr>
            <a:srgbClr val="FBAE40"/>
          </p15:clr>
        </p15:guide>
        <p15:guide id="4" pos="3636" userDrawn="1">
          <p15:clr>
            <a:srgbClr val="FBAE40"/>
          </p15:clr>
        </p15:guide>
        <p15:guide id="5" pos="4044" userDrawn="1">
          <p15:clr>
            <a:srgbClr val="FBAE40"/>
          </p15:clr>
        </p15:guide>
        <p15:guide id="6" orient="horz" pos="935" userDrawn="1">
          <p15:clr>
            <a:srgbClr val="FBAE40"/>
          </p15:clr>
        </p15:guide>
        <p15:guide id="7" orient="horz" pos="368" userDrawn="1">
          <p15:clr>
            <a:srgbClr val="FBAE40"/>
          </p15:clr>
        </p15:guide>
        <p15:guide id="8" orient="horz" pos="3702" userDrawn="1">
          <p15:clr>
            <a:srgbClr val="FBAE40"/>
          </p15:clr>
        </p15:guide>
        <p15:guide id="9" pos="719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 Nadpis, pod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3B19929-5CED-FDB5-5EC6-F44B133AA31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08101" y="1484313"/>
            <a:ext cx="4464050" cy="307777"/>
          </a:xfrm>
        </p:spPr>
        <p:txBody>
          <a:bodyPr wrap="square" anchor="t" anchorCtr="0">
            <a:sp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/>
              <a:t>Podnadpis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CF0D969-1D28-8009-941F-CE14A55542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08101" y="2349500"/>
            <a:ext cx="4464050" cy="3527425"/>
          </a:xfrm>
        </p:spPr>
        <p:txBody>
          <a:bodyPr/>
          <a:lstStyle>
            <a:lvl3pPr>
              <a:buFont typeface="Montserrat" panose="00000500000000000000" pitchFamily="2" charset="-18"/>
              <a:buChar char="-"/>
              <a:defRPr/>
            </a:lvl3pPr>
            <a:lvl4pPr>
              <a:buFont typeface="Montserrat" panose="00000500000000000000" pitchFamily="2" charset="-18"/>
              <a:buChar char="-"/>
              <a:defRPr/>
            </a:lvl4pPr>
            <a:lvl5pPr>
              <a:buFont typeface="Montserrat" panose="00000500000000000000" pitchFamily="2" charset="-18"/>
              <a:buChar char="-"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02B7F44B-597D-0F72-B3B5-EF2B48DD817A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419850" y="1484313"/>
            <a:ext cx="4464049" cy="307777"/>
          </a:xfrm>
        </p:spPr>
        <p:txBody>
          <a:bodyPr wrap="square" anchor="t" anchorCtr="0">
            <a:sp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/>
              <a:t>Podnadpis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5B0F37D7-DD6A-F6EB-A0C7-870FF6D416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9850" y="2349500"/>
            <a:ext cx="4464050" cy="3527425"/>
          </a:xfrm>
        </p:spPr>
        <p:txBody>
          <a:bodyPr/>
          <a:lstStyle>
            <a:lvl3pPr>
              <a:buFont typeface="Montserrat" panose="00000500000000000000" pitchFamily="2" charset="-18"/>
              <a:buChar char="-"/>
              <a:defRPr/>
            </a:lvl3pPr>
            <a:lvl4pPr>
              <a:buFont typeface="Montserrat" panose="00000500000000000000" pitchFamily="2" charset="-18"/>
              <a:buChar char="-"/>
              <a:defRPr/>
            </a:lvl4pPr>
            <a:lvl5pPr>
              <a:buFont typeface="Montserrat" panose="00000500000000000000" pitchFamily="2" charset="-18"/>
              <a:buChar char="-"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9EE48722-83DB-A424-676D-3285CBFA4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12AED-5177-4DC7-8408-B1B5713841D8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Nadpis 9">
            <a:extLst>
              <a:ext uri="{FF2B5EF4-FFF2-40B4-BE49-F238E27FC236}">
                <a16:creationId xmlns:a16="http://schemas.microsoft.com/office/drawing/2014/main" id="{B9D2C2B8-06F2-4924-FC72-0981C650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762" y="639599"/>
            <a:ext cx="10658476" cy="332399"/>
          </a:xfrm>
        </p:spPr>
        <p:txBody>
          <a:bodyPr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19317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3636" userDrawn="1">
          <p15:clr>
            <a:srgbClr val="FBAE40"/>
          </p15:clr>
        </p15:guide>
        <p15:guide id="3" pos="4044" userDrawn="1">
          <p15:clr>
            <a:srgbClr val="FBAE40"/>
          </p15:clr>
        </p15:guide>
        <p15:guide id="4" pos="824" userDrawn="1">
          <p15:clr>
            <a:srgbClr val="FBAE40"/>
          </p15:clr>
        </p15:guide>
        <p15:guide id="5" pos="6856" userDrawn="1">
          <p15:clr>
            <a:srgbClr val="FBAE40"/>
          </p15:clr>
        </p15:guide>
        <p15:guide id="6" orient="horz" pos="1480" userDrawn="1">
          <p15:clr>
            <a:srgbClr val="FBAE40"/>
          </p15:clr>
        </p15:guide>
        <p15:guide id="7" pos="7197" userDrawn="1">
          <p15:clr>
            <a:srgbClr val="FBAE40"/>
          </p15:clr>
        </p15:guide>
        <p15:guide id="9" orient="horz" pos="935" userDrawn="1">
          <p15:clr>
            <a:srgbClr val="FBAE40"/>
          </p15:clr>
        </p15:guide>
        <p15:guide id="10" orient="horz" pos="368" userDrawn="1">
          <p15:clr>
            <a:srgbClr val="FBAE40"/>
          </p15:clr>
        </p15:guide>
        <p15:guide id="11" orient="horz" pos="370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. 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D3D2355-64C6-0689-06DA-A6481D563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12AED-5177-4DC7-8408-B1B5713841D8}" type="slidenum">
              <a:rPr lang="cs-CZ" smtClean="0"/>
              <a:t>‹#›</a:t>
            </a:fld>
            <a:endParaRPr lang="cs-CZ"/>
          </a:p>
        </p:txBody>
      </p:sp>
      <p:sp>
        <p:nvSpPr>
          <p:cNvPr id="8" name="Nadpis 7">
            <a:extLst>
              <a:ext uri="{FF2B5EF4-FFF2-40B4-BE49-F238E27FC236}">
                <a16:creationId xmlns:a16="http://schemas.microsoft.com/office/drawing/2014/main" id="{2001531C-9312-581F-8CD6-CF2E07E75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762" y="639599"/>
            <a:ext cx="10658476" cy="332399"/>
          </a:xfrm>
        </p:spPr>
        <p:txBody>
          <a:bodyPr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11" name="Zástupný obsah 10">
            <a:extLst>
              <a:ext uri="{FF2B5EF4-FFF2-40B4-BE49-F238E27FC236}">
                <a16:creationId xmlns:a16="http://schemas.microsoft.com/office/drawing/2014/main" id="{0734D1FF-C35A-74BA-81C3-5A02EC826D3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08100" y="1484313"/>
            <a:ext cx="6300788" cy="4392612"/>
          </a:xfrm>
        </p:spPr>
        <p:txBody>
          <a:bodyPr/>
          <a:lstStyle>
            <a:lvl3pPr>
              <a:buFont typeface="Montserrat" panose="00000500000000000000" pitchFamily="2" charset="-18"/>
              <a:buChar char="‐"/>
              <a:defRPr/>
            </a:lvl3pPr>
            <a:lvl4pPr>
              <a:buFont typeface="Montserrat" panose="00000500000000000000" pitchFamily="2" charset="-18"/>
              <a:buChar char="‐"/>
              <a:defRPr/>
            </a:lvl4pPr>
            <a:lvl5pPr>
              <a:buFont typeface="Montserrat" panose="00000500000000000000" pitchFamily="2" charset="-18"/>
              <a:buChar char="‐"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13" name="Zástupný text 12">
            <a:extLst>
              <a:ext uri="{FF2B5EF4-FFF2-40B4-BE49-F238E27FC236}">
                <a16:creationId xmlns:a16="http://schemas.microsoft.com/office/drawing/2014/main" id="{28AEF044-5037-F454-004B-FFE059E422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256588" y="1484313"/>
            <a:ext cx="3168650" cy="4392612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buFont typeface="Montserrat" panose="00000500000000000000" pitchFamily="2" charset="-18"/>
              <a:buChar char="‐"/>
              <a:defRPr sz="1400"/>
            </a:lvl3pPr>
            <a:lvl4pPr>
              <a:buFont typeface="Montserrat" panose="00000500000000000000" pitchFamily="2" charset="-18"/>
              <a:buChar char="‐"/>
              <a:defRPr sz="1400"/>
            </a:lvl4pPr>
            <a:lvl5pPr>
              <a:buFont typeface="Montserrat" panose="00000500000000000000" pitchFamily="2" charset="-18"/>
              <a:buChar char="‐"/>
              <a:defRPr sz="14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82825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793" userDrawn="1">
          <p15:clr>
            <a:srgbClr val="FBAE40"/>
          </p15:clr>
        </p15:guide>
        <p15:guide id="2" pos="5201" userDrawn="1">
          <p15:clr>
            <a:srgbClr val="FBAE40"/>
          </p15:clr>
        </p15:guide>
        <p15:guide id="3" pos="824" userDrawn="1">
          <p15:clr>
            <a:srgbClr val="FBAE40"/>
          </p15:clr>
        </p15:guide>
        <p15:guide id="4" pos="7197" userDrawn="1">
          <p15:clr>
            <a:srgbClr val="FBAE40"/>
          </p15:clr>
        </p15:guide>
        <p15:guide id="5" orient="horz" pos="935" userDrawn="1">
          <p15:clr>
            <a:srgbClr val="FBAE40"/>
          </p15:clr>
        </p15:guide>
        <p15:guide id="6" orient="horz" pos="368" userDrawn="1">
          <p15:clr>
            <a:srgbClr val="FBAE40"/>
          </p15:clr>
        </p15:guide>
        <p15:guide id="7" orient="horz" pos="370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. Obrázek vpra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rázku">
            <a:extLst>
              <a:ext uri="{FF2B5EF4-FFF2-40B4-BE49-F238E27FC236}">
                <a16:creationId xmlns:a16="http://schemas.microsoft.com/office/drawing/2014/main" id="{180B4346-A913-35E2-D7DB-5649DB8901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7" name="Zástupný symbol pro číslo snímku">
            <a:extLst>
              <a:ext uri="{FF2B5EF4-FFF2-40B4-BE49-F238E27FC236}">
                <a16:creationId xmlns:a16="http://schemas.microsoft.com/office/drawing/2014/main" id="{53CD8F56-02B2-092E-FDF7-176B75CD0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12AED-5177-4DC7-8408-B1B5713841D8}" type="slidenum">
              <a:rPr lang="cs-CZ" smtClean="0"/>
              <a:t>‹#›</a:t>
            </a:fld>
            <a:endParaRPr lang="cs-CZ"/>
          </a:p>
        </p:txBody>
      </p:sp>
      <p:sp>
        <p:nvSpPr>
          <p:cNvPr id="9" name="Zástupný bílý objekt pod logem">
            <a:extLst>
              <a:ext uri="{FF2B5EF4-FFF2-40B4-BE49-F238E27FC236}">
                <a16:creationId xmlns:a16="http://schemas.microsoft.com/office/drawing/2014/main" id="{FB38C0C4-9CC9-7E8D-2FA1-D6AB6CF78C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450286" y="6105600"/>
            <a:ext cx="1573714" cy="576000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 sz="100"/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cs-CZ" dirty="0"/>
              <a:t> </a:t>
            </a:r>
          </a:p>
        </p:txBody>
      </p:sp>
      <p:sp>
        <p:nvSpPr>
          <p:cNvPr id="12" name="Zástupný text">
            <a:extLst>
              <a:ext uri="{FF2B5EF4-FFF2-40B4-BE49-F238E27FC236}">
                <a16:creationId xmlns:a16="http://schemas.microsoft.com/office/drawing/2014/main" id="{3B8DCB47-E417-52D8-9D4D-4CDA51CF2A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06800" y="1484313"/>
            <a:ext cx="4141500" cy="4392612"/>
          </a:xfrm>
        </p:spPr>
        <p:txBody>
          <a:bodyPr/>
          <a:lstStyle>
            <a:lvl3pPr>
              <a:buFont typeface="Montserrat" panose="00000500000000000000" pitchFamily="2" charset="-18"/>
              <a:buChar char="-"/>
              <a:defRPr/>
            </a:lvl3pPr>
            <a:lvl4pPr>
              <a:buFont typeface="Montserrat" panose="00000500000000000000" pitchFamily="2" charset="-18"/>
              <a:buChar char="-"/>
              <a:defRPr/>
            </a:lvl4pPr>
            <a:lvl5pPr>
              <a:buFont typeface="Montserrat" panose="00000500000000000000" pitchFamily="2" charset="-18"/>
              <a:buChar char="-"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10" name="Nadpis">
            <a:extLst>
              <a:ext uri="{FF2B5EF4-FFF2-40B4-BE49-F238E27FC236}">
                <a16:creationId xmlns:a16="http://schemas.microsoft.com/office/drawing/2014/main" id="{E3AB9AF1-10AE-585B-A208-052BFDEC81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06800" y="639599"/>
            <a:ext cx="4141500" cy="332399"/>
          </a:xfrm>
        </p:spPr>
        <p:txBody>
          <a:bodyPr>
            <a:spAutoFit/>
          </a:bodyPr>
          <a:lstStyle>
            <a:lvl1pPr>
              <a:defRPr sz="2400"/>
            </a:lvl1pPr>
          </a:lstStyle>
          <a:p>
            <a:r>
              <a:rPr lang="cs-CZ" dirty="0"/>
              <a:t>Nadpis snímku</a:t>
            </a:r>
          </a:p>
        </p:txBody>
      </p:sp>
      <p:pic>
        <p:nvPicPr>
          <p:cNvPr id="2" name="Grafický objekt 1">
            <a:extLst>
              <a:ext uri="{FF2B5EF4-FFF2-40B4-BE49-F238E27FC236}">
                <a16:creationId xmlns:a16="http://schemas.microsoft.com/office/drawing/2014/main" id="{CD8BD68E-819A-1CAF-D3E4-A70C91D9A8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792658" y="6235200"/>
            <a:ext cx="971163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402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3432" userDrawn="1">
          <p15:clr>
            <a:srgbClr val="FBAE40"/>
          </p15:clr>
        </p15:guide>
        <p15:guide id="3" pos="824" userDrawn="1">
          <p15:clr>
            <a:srgbClr val="FBAE40"/>
          </p15:clr>
        </p15:guide>
        <p15:guide id="4" orient="horz" pos="935" userDrawn="1">
          <p15:clr>
            <a:srgbClr val="FBAE40"/>
          </p15:clr>
        </p15:guide>
        <p15:guide id="5" orient="horz" pos="368" userDrawn="1">
          <p15:clr>
            <a:srgbClr val="FBAE40"/>
          </p15:clr>
        </p15:guide>
        <p15:guide id="6" orient="horz" pos="370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. Obrázek vle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rázku">
            <a:extLst>
              <a:ext uri="{FF2B5EF4-FFF2-40B4-BE49-F238E27FC236}">
                <a16:creationId xmlns:a16="http://schemas.microsoft.com/office/drawing/2014/main" id="{180B4346-A913-35E2-D7DB-5649DB8901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6096000" cy="6858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7" name="Zástupný symbol pro číslo snímku">
            <a:extLst>
              <a:ext uri="{FF2B5EF4-FFF2-40B4-BE49-F238E27FC236}">
                <a16:creationId xmlns:a16="http://schemas.microsoft.com/office/drawing/2014/main" id="{53CD8F56-02B2-092E-FDF7-176B75CD0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12AED-5177-4DC7-8408-B1B5713841D8}" type="slidenum">
              <a:rPr lang="cs-CZ" smtClean="0"/>
              <a:t>‹#›</a:t>
            </a:fld>
            <a:endParaRPr lang="cs-CZ"/>
          </a:p>
        </p:txBody>
      </p:sp>
      <p:sp>
        <p:nvSpPr>
          <p:cNvPr id="12" name="Zástupný text">
            <a:extLst>
              <a:ext uri="{FF2B5EF4-FFF2-40B4-BE49-F238E27FC236}">
                <a16:creationId xmlns:a16="http://schemas.microsoft.com/office/drawing/2014/main" id="{3B8DCB47-E417-52D8-9D4D-4CDA51CF2A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43700" y="1484313"/>
            <a:ext cx="4681538" cy="4392612"/>
          </a:xfrm>
        </p:spPr>
        <p:txBody>
          <a:bodyPr/>
          <a:lstStyle>
            <a:lvl3pPr>
              <a:buFont typeface="Montserrat" panose="00000500000000000000" pitchFamily="2" charset="-18"/>
              <a:buChar char="‐"/>
              <a:defRPr/>
            </a:lvl3pPr>
            <a:lvl4pPr>
              <a:buFont typeface="Montserrat" panose="00000500000000000000" pitchFamily="2" charset="-18"/>
              <a:buChar char="‐"/>
              <a:defRPr/>
            </a:lvl4pPr>
            <a:lvl5pPr>
              <a:buFont typeface="Montserrat" panose="00000500000000000000" pitchFamily="2" charset="-18"/>
              <a:buChar char="‐"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10" name="Nadpis">
            <a:extLst>
              <a:ext uri="{FF2B5EF4-FFF2-40B4-BE49-F238E27FC236}">
                <a16:creationId xmlns:a16="http://schemas.microsoft.com/office/drawing/2014/main" id="{E3AB9AF1-10AE-585B-A208-052BFDEC81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3700" y="639599"/>
            <a:ext cx="4681538" cy="332399"/>
          </a:xfrm>
        </p:spPr>
        <p:txBody>
          <a:bodyPr>
            <a:spAutoFit/>
          </a:bodyPr>
          <a:lstStyle>
            <a:lvl1pPr>
              <a:defRPr sz="2400"/>
            </a:lvl1pPr>
          </a:lstStyle>
          <a:p>
            <a:r>
              <a:rPr lang="cs-CZ" dirty="0"/>
              <a:t>Nadpis snímku</a:t>
            </a:r>
          </a:p>
        </p:txBody>
      </p:sp>
    </p:spTree>
    <p:extLst>
      <p:ext uri="{BB962C8B-B14F-4D97-AF65-F5344CB8AC3E}">
        <p14:creationId xmlns:p14="http://schemas.microsoft.com/office/powerpoint/2010/main" val="18125183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4248" userDrawn="1">
          <p15:clr>
            <a:srgbClr val="FBAE40"/>
          </p15:clr>
        </p15:guide>
        <p15:guide id="4" pos="7197" userDrawn="1">
          <p15:clr>
            <a:srgbClr val="FBAE40"/>
          </p15:clr>
        </p15:guide>
        <p15:guide id="6" orient="horz" pos="935" userDrawn="1">
          <p15:clr>
            <a:srgbClr val="FBAE40"/>
          </p15:clr>
        </p15:guide>
        <p15:guide id="7" orient="horz" pos="3702" userDrawn="1">
          <p15:clr>
            <a:srgbClr val="FBAE40"/>
          </p15:clr>
        </p15:guide>
        <p15:guide id="8" orient="horz" pos="368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. Paleta obrázk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pozadí">
            <a:extLst>
              <a:ext uri="{FF2B5EF4-FFF2-40B4-BE49-F238E27FC236}">
                <a16:creationId xmlns:a16="http://schemas.microsoft.com/office/drawing/2014/main" id="{5477A4EC-8B15-CF13-AEAF-596C8C6321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Zástupný symbol obrázku 9">
            <a:extLst>
              <a:ext uri="{FF2B5EF4-FFF2-40B4-BE49-F238E27FC236}">
                <a16:creationId xmlns:a16="http://schemas.microsoft.com/office/drawing/2014/main" id="{A3131350-4A2C-6955-CD7B-FD0906F32DB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48637" y="4581525"/>
            <a:ext cx="4043363" cy="2276475"/>
          </a:xfrm>
          <a:solidFill>
            <a:schemeClr val="bg2"/>
          </a:solidFill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7" name="Zástupný symbol obrázku 8">
            <a:extLst>
              <a:ext uri="{FF2B5EF4-FFF2-40B4-BE49-F238E27FC236}">
                <a16:creationId xmlns:a16="http://schemas.microsoft.com/office/drawing/2014/main" id="{3E146CA7-0EA6-913C-3DC4-D0707644E5D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79876" y="4581525"/>
            <a:ext cx="4032250" cy="2276475"/>
          </a:xfrm>
          <a:solidFill>
            <a:schemeClr val="bg2"/>
          </a:solidFill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6" name="Zástupný symbol obrázku 7">
            <a:extLst>
              <a:ext uri="{FF2B5EF4-FFF2-40B4-BE49-F238E27FC236}">
                <a16:creationId xmlns:a16="http://schemas.microsoft.com/office/drawing/2014/main" id="{F9F292F1-068F-BA66-19E8-15A17C9E18E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4581525"/>
            <a:ext cx="4043363" cy="2276475"/>
          </a:xfrm>
          <a:solidFill>
            <a:schemeClr val="bg2"/>
          </a:solidFill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5" name="Zástupný symbol obrázku 6">
            <a:extLst>
              <a:ext uri="{FF2B5EF4-FFF2-40B4-BE49-F238E27FC236}">
                <a16:creationId xmlns:a16="http://schemas.microsoft.com/office/drawing/2014/main" id="{A000F075-4FDF-BECA-3B1A-456CB710492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48637" y="2312988"/>
            <a:ext cx="4043363" cy="2232000"/>
          </a:xfrm>
          <a:solidFill>
            <a:schemeClr val="bg2"/>
          </a:solidFill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4" name="Zástupný symbol obrázku 5">
            <a:extLst>
              <a:ext uri="{FF2B5EF4-FFF2-40B4-BE49-F238E27FC236}">
                <a16:creationId xmlns:a16="http://schemas.microsoft.com/office/drawing/2014/main" id="{AF84E390-367D-9BCF-B5A0-B0A3A1EC305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79876" y="2312988"/>
            <a:ext cx="4032250" cy="2232000"/>
          </a:xfrm>
          <a:solidFill>
            <a:schemeClr val="bg2"/>
          </a:solidFill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3" name="Zástupný symbol obrázku 4">
            <a:extLst>
              <a:ext uri="{FF2B5EF4-FFF2-40B4-BE49-F238E27FC236}">
                <a16:creationId xmlns:a16="http://schemas.microsoft.com/office/drawing/2014/main" id="{366FBA1F-405D-6901-80FC-E3394B31963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2312988"/>
            <a:ext cx="4043363" cy="2232000"/>
          </a:xfrm>
          <a:solidFill>
            <a:schemeClr val="bg2"/>
          </a:solidFill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2" name="Zástupný symbol obrázku 3">
            <a:extLst>
              <a:ext uri="{FF2B5EF4-FFF2-40B4-BE49-F238E27FC236}">
                <a16:creationId xmlns:a16="http://schemas.microsoft.com/office/drawing/2014/main" id="{D946611D-1E89-318D-F78D-494B928E784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48637" y="0"/>
            <a:ext cx="4043363" cy="2276475"/>
          </a:xfrm>
          <a:solidFill>
            <a:schemeClr val="bg2"/>
          </a:solidFill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1" name="Zástupný symbol obrázku 2">
            <a:extLst>
              <a:ext uri="{FF2B5EF4-FFF2-40B4-BE49-F238E27FC236}">
                <a16:creationId xmlns:a16="http://schemas.microsoft.com/office/drawing/2014/main" id="{EA25F704-33B7-3D9E-5676-CE6D195AA5F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9876" y="0"/>
            <a:ext cx="4032250" cy="2276475"/>
          </a:xfrm>
          <a:solidFill>
            <a:schemeClr val="bg2"/>
          </a:solidFill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0" name="Zástupný symbol obrázku 1">
            <a:extLst>
              <a:ext uri="{FF2B5EF4-FFF2-40B4-BE49-F238E27FC236}">
                <a16:creationId xmlns:a16="http://schemas.microsoft.com/office/drawing/2014/main" id="{C6EA381B-F541-58F7-253B-EF4E3E307A0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043363" cy="2276475"/>
          </a:xfrm>
          <a:solidFill>
            <a:schemeClr val="bg2"/>
          </a:solidFill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</p:spTree>
    <p:extLst>
      <p:ext uri="{BB962C8B-B14F-4D97-AF65-F5344CB8AC3E}">
        <p14:creationId xmlns:p14="http://schemas.microsoft.com/office/powerpoint/2010/main" val="3299083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70" userDrawn="1">
          <p15:clr>
            <a:srgbClr val="FBAE40"/>
          </p15:clr>
        </p15:guide>
        <p15:guide id="2" pos="2547" userDrawn="1">
          <p15:clr>
            <a:srgbClr val="FBAE40"/>
          </p15:clr>
        </p15:guide>
        <p15:guide id="3" pos="5110" userDrawn="1">
          <p15:clr>
            <a:srgbClr val="FBAE40"/>
          </p15:clr>
        </p15:guide>
        <p15:guide id="4" pos="5133" userDrawn="1">
          <p15:clr>
            <a:srgbClr val="FBAE40"/>
          </p15:clr>
        </p15:guide>
        <p15:guide id="5" orient="horz" pos="1457" userDrawn="1">
          <p15:clr>
            <a:srgbClr val="FBAE40"/>
          </p15:clr>
        </p15:guide>
        <p15:guide id="6" orient="horz" pos="2886" userDrawn="1">
          <p15:clr>
            <a:srgbClr val="FBAE40"/>
          </p15:clr>
        </p15:guide>
        <p15:guide id="7" orient="horz" pos="2863" userDrawn="1">
          <p15:clr>
            <a:srgbClr val="FBAE40"/>
          </p15:clr>
        </p15:guide>
        <p15:guide id="8" orient="horz" pos="1434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1. 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A69B26C-D347-696F-6E78-E5C8230D1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762" y="639599"/>
            <a:ext cx="10658476" cy="332399"/>
          </a:xfrm>
        </p:spPr>
        <p:txBody>
          <a:bodyPr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4B49BF53-18AF-E489-3095-8DD74238E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12AED-5177-4DC7-8408-B1B5713841D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558595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3636" userDrawn="1">
          <p15:clr>
            <a:srgbClr val="FBAE40"/>
          </p15:clr>
        </p15:guide>
        <p15:guide id="3" pos="4044" userDrawn="1">
          <p15:clr>
            <a:srgbClr val="FBAE40"/>
          </p15:clr>
        </p15:guide>
        <p15:guide id="4" pos="824" userDrawn="1">
          <p15:clr>
            <a:srgbClr val="FBAE40"/>
          </p15:clr>
        </p15:guide>
        <p15:guide id="5" pos="7197" userDrawn="1">
          <p15:clr>
            <a:srgbClr val="FBAE40"/>
          </p15:clr>
        </p15:guide>
        <p15:guide id="6" orient="horz" pos="2160" userDrawn="1">
          <p15:clr>
            <a:srgbClr val="FBAE40"/>
          </p15:clr>
        </p15:guide>
        <p15:guide id="7" orient="horz" pos="935" userDrawn="1">
          <p15:clr>
            <a:srgbClr val="FBAE40"/>
          </p15:clr>
        </p15:guide>
        <p15:guide id="8" orient="horz" pos="3702" userDrawn="1">
          <p15:clr>
            <a:srgbClr val="FBAE40"/>
          </p15:clr>
        </p15:guide>
        <p15:guide id="9" orient="horz" pos="368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2. 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4AA883F-0B07-D105-9AD3-522A97171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12AED-5177-4DC7-8408-B1B5713841D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254201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3636" userDrawn="1">
          <p15:clr>
            <a:srgbClr val="FBAE40"/>
          </p15:clr>
        </p15:guide>
        <p15:guide id="3" pos="4044" userDrawn="1">
          <p15:clr>
            <a:srgbClr val="FBAE40"/>
          </p15:clr>
        </p15:guide>
        <p15:guide id="4" pos="7197" userDrawn="1">
          <p15:clr>
            <a:srgbClr val="FBAE40"/>
          </p15:clr>
        </p15:guide>
        <p15:guide id="5" pos="824" userDrawn="1">
          <p15:clr>
            <a:srgbClr val="FBAE40"/>
          </p15:clr>
        </p15:guide>
        <p15:guide id="6" orient="horz" pos="2160" userDrawn="1">
          <p15:clr>
            <a:srgbClr val="FBAE40"/>
          </p15:clr>
        </p15:guide>
        <p15:guide id="7" orient="horz" pos="1956" userDrawn="1">
          <p15:clr>
            <a:srgbClr val="FBAE40"/>
          </p15:clr>
        </p15:guide>
        <p15:guide id="8" orient="horz" pos="2364" userDrawn="1">
          <p15:clr>
            <a:srgbClr val="FBAE40"/>
          </p15:clr>
        </p15:guide>
        <p15:guide id="9" orient="horz" pos="935" userDrawn="1">
          <p15:clr>
            <a:srgbClr val="FBAE40"/>
          </p15:clr>
        </p15:guide>
        <p15:guide id="10" orient="horz" pos="368" userDrawn="1">
          <p15:clr>
            <a:srgbClr val="FBAE40"/>
          </p15:clr>
        </p15:guide>
        <p15:guide id="11" orient="horz" pos="370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. Zjednodušené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pozadí">
            <a:extLst>
              <a:ext uri="{FF2B5EF4-FFF2-40B4-BE49-F238E27FC236}">
                <a16:creationId xmlns:a16="http://schemas.microsoft.com/office/drawing/2014/main" id="{35331CC4-BA6F-D655-74DF-AA012C792E1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" name="Logo NRB bílo-červené krátké.svg">
            <a:extLst>
              <a:ext uri="{FF2B5EF4-FFF2-40B4-BE49-F238E27FC236}">
                <a16:creationId xmlns:a16="http://schemas.microsoft.com/office/drawing/2014/main" id="{289EDF76-7DB9-C987-8A6C-25E49FCF29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939800" y="2784000"/>
            <a:ext cx="2160000" cy="129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322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856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347" userDrawn="1">
          <p15:clr>
            <a:srgbClr val="FBAE40"/>
          </p15:clr>
        </p15:guide>
        <p15:guide id="4" pos="7333" userDrawn="1">
          <p15:clr>
            <a:srgbClr val="FBAE40"/>
          </p15:clr>
        </p15:guide>
        <p15:guide id="5" orient="horz" pos="4042" userDrawn="1">
          <p15:clr>
            <a:srgbClr val="FBAE40"/>
          </p15:clr>
        </p15:guide>
        <p15:guide id="6" pos="824" userDrawn="1">
          <p15:clr>
            <a:srgbClr val="FBAE40"/>
          </p15:clr>
        </p15:guide>
        <p15:guide id="7" orient="horz" pos="2455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. Odkaz na web NR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pozadí">
            <a:extLst>
              <a:ext uri="{FF2B5EF4-FFF2-40B4-BE49-F238E27FC236}">
                <a16:creationId xmlns:a16="http://schemas.microsoft.com/office/drawing/2014/main" id="{E2E58247-5C2C-EF73-75C0-63BC3DE53A0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" name="QR kód">
            <a:extLst>
              <a:ext uri="{FF2B5EF4-FFF2-40B4-BE49-F238E27FC236}">
                <a16:creationId xmlns:a16="http://schemas.microsoft.com/office/drawing/2014/main" id="{66F6D66F-9F7C-1536-8D36-D042EE4FD2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8410" y="2711974"/>
            <a:ext cx="3275181" cy="2772988"/>
          </a:xfrm>
          <a:prstGeom prst="rect">
            <a:avLst/>
          </a:prstGeom>
        </p:spPr>
      </p:pic>
      <p:sp>
        <p:nvSpPr>
          <p:cNvPr id="5" name="Textové Pole">
            <a:extLst>
              <a:ext uri="{FF2B5EF4-FFF2-40B4-BE49-F238E27FC236}">
                <a16:creationId xmlns:a16="http://schemas.microsoft.com/office/drawing/2014/main" id="{348CCA60-F04D-D5B9-9E35-4D33D6E6E5E2}"/>
              </a:ext>
            </a:extLst>
          </p:cNvPr>
          <p:cNvSpPr txBox="1"/>
          <p:nvPr userDrawn="1"/>
        </p:nvSpPr>
        <p:spPr>
          <a:xfrm>
            <a:off x="1308100" y="1304925"/>
            <a:ext cx="9575800" cy="1049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cs-CZ" sz="2600" b="1" dirty="0">
                <a:solidFill>
                  <a:schemeClr val="bg1"/>
                </a:solidFill>
              </a:rPr>
              <a:t>Více informací o nás a všech našich produktech najdete našich webových stránkách</a:t>
            </a:r>
          </a:p>
        </p:txBody>
      </p:sp>
      <p:pic>
        <p:nvPicPr>
          <p:cNvPr id="6" name="Logo NRB bílo-červené.svg">
            <a:extLst>
              <a:ext uri="{FF2B5EF4-FFF2-40B4-BE49-F238E27FC236}">
                <a16:creationId xmlns:a16="http://schemas.microsoft.com/office/drawing/2014/main" id="{64C67C10-E6FF-F06E-7986-C33A9321EE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751049" y="6234774"/>
            <a:ext cx="972312" cy="360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4123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824" userDrawn="1">
          <p15:clr>
            <a:srgbClr val="FBAE40"/>
          </p15:clr>
        </p15:guide>
        <p15:guide id="3" pos="6856" userDrawn="1">
          <p15:clr>
            <a:srgbClr val="FBAE40"/>
          </p15:clr>
        </p15:guide>
        <p15:guide id="4" orient="horz" pos="935" userDrawn="1">
          <p15:clr>
            <a:srgbClr val="FBAE40"/>
          </p15:clr>
        </p15:guide>
        <p15:guide id="5" orient="horz" pos="3385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F39CF429-D4A5-36D7-37FC-106ECCBEA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762" y="639599"/>
            <a:ext cx="10658476" cy="3323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DDAFF3C-0CB1-879A-BA14-427E553B04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2" y="1484313"/>
            <a:ext cx="10658476" cy="43926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E437383-AA27-9426-3FD5-FDD68F3CA7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127200"/>
            <a:ext cx="1308100" cy="57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400">
                <a:solidFill>
                  <a:schemeClr val="accent2"/>
                </a:solidFill>
              </a:defRPr>
            </a:lvl1pPr>
          </a:lstStyle>
          <a:p>
            <a:fld id="{F8212AED-5177-4DC7-8408-B1B5713841D8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8" name="Grafický objekt 7">
            <a:extLst>
              <a:ext uri="{FF2B5EF4-FFF2-40B4-BE49-F238E27FC236}">
                <a16:creationId xmlns:a16="http://schemas.microsoft.com/office/drawing/2014/main" id="{D1AD3612-F415-AEFF-A3D9-F3D2AA90108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10792658" y="6235200"/>
            <a:ext cx="971163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320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1" r:id="rId2"/>
    <p:sldLayoutId id="2147483660" r:id="rId3"/>
    <p:sldLayoutId id="2147483650" r:id="rId4"/>
    <p:sldLayoutId id="2147483652" r:id="rId5"/>
    <p:sldLayoutId id="2147483653" r:id="rId6"/>
    <p:sldLayoutId id="2147483656" r:id="rId7"/>
    <p:sldLayoutId id="2147483662" r:id="rId8"/>
    <p:sldLayoutId id="2147483657" r:id="rId9"/>
    <p:sldLayoutId id="2147483661" r:id="rId10"/>
    <p:sldLayoutId id="2147483654" r:id="rId11"/>
    <p:sldLayoutId id="2147483655" r:id="rId12"/>
    <p:sldLayoutId id="2147483664" r:id="rId13"/>
    <p:sldLayoutId id="2147483663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5000"/>
        </a:lnSpc>
        <a:spcBef>
          <a:spcPts val="0"/>
        </a:spcBef>
        <a:spcAft>
          <a:spcPts val="1200"/>
        </a:spcAft>
        <a:buFontTx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288000" indent="-288000" algn="l" defTabSz="914400" rtl="0" eaLnBrk="1" latinLnBrk="0" hangingPunct="1">
        <a:lnSpc>
          <a:spcPct val="125000"/>
        </a:lnSpc>
        <a:spcBef>
          <a:spcPts val="0"/>
        </a:spcBef>
        <a:spcAft>
          <a:spcPts val="1200"/>
        </a:spcAft>
        <a:buClr>
          <a:schemeClr val="accent2"/>
        </a:buClr>
        <a:buFont typeface="Wingdings 2" panose="05020102010507070707" pitchFamily="18" charset="2"/>
        <a:buChar char="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76000" indent="-288000" algn="l" defTabSz="914400" rtl="0" eaLnBrk="1" latinLnBrk="0" hangingPunct="1">
        <a:lnSpc>
          <a:spcPct val="125000"/>
        </a:lnSpc>
        <a:spcBef>
          <a:spcPts val="0"/>
        </a:spcBef>
        <a:spcAft>
          <a:spcPts val="1200"/>
        </a:spcAft>
        <a:buClr>
          <a:schemeClr val="tx1"/>
        </a:buClr>
        <a:buFont typeface="Montserrat" panose="00000500000000000000" pitchFamily="2" charset="-18"/>
        <a:buChar char="‐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64000" indent="-288000" algn="l" defTabSz="914400" rtl="0" eaLnBrk="1" latinLnBrk="0" hangingPunct="1">
        <a:lnSpc>
          <a:spcPct val="125000"/>
        </a:lnSpc>
        <a:spcBef>
          <a:spcPts val="0"/>
        </a:spcBef>
        <a:spcAft>
          <a:spcPts val="1200"/>
        </a:spcAft>
        <a:buClr>
          <a:schemeClr val="tx1"/>
        </a:buClr>
        <a:buFont typeface="Montserrat" panose="00000500000000000000" pitchFamily="2" charset="-18"/>
        <a:buChar char="‐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52000" indent="-288000" algn="l" defTabSz="914400" rtl="0" eaLnBrk="1" latinLnBrk="0" hangingPunct="1">
        <a:lnSpc>
          <a:spcPct val="125000"/>
        </a:lnSpc>
        <a:spcBef>
          <a:spcPts val="0"/>
        </a:spcBef>
        <a:spcAft>
          <a:spcPts val="1200"/>
        </a:spcAft>
        <a:buClr>
          <a:schemeClr val="tx1"/>
        </a:buClr>
        <a:buFont typeface="Montserrat" panose="00000500000000000000" pitchFamily="2" charset="-18"/>
        <a:buChar char="‐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dnadpis 5">
            <a:extLst>
              <a:ext uri="{FF2B5EF4-FFF2-40B4-BE49-F238E27FC236}">
                <a16:creationId xmlns:a16="http://schemas.microsoft.com/office/drawing/2014/main" id="{CC712230-3FE5-4D6A-72B2-F09BBF98ED40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6096000" y="6099922"/>
            <a:ext cx="5545138" cy="316753"/>
          </a:xfrm>
        </p:spPr>
        <p:txBody>
          <a:bodyPr/>
          <a:lstStyle/>
          <a:p>
            <a:endParaRPr lang="cs-CZ"/>
          </a:p>
        </p:txBody>
      </p:sp>
      <p:sp>
        <p:nvSpPr>
          <p:cNvPr id="8" name="Nadpis 7">
            <a:extLst>
              <a:ext uri="{FF2B5EF4-FFF2-40B4-BE49-F238E27FC236}">
                <a16:creationId xmlns:a16="http://schemas.microsoft.com/office/drawing/2014/main" id="{24F16E19-EF48-7927-E1A2-CBD99B9E37BB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273375" y="3908888"/>
            <a:ext cx="9575800" cy="886397"/>
          </a:xfrm>
        </p:spPr>
        <p:txBody>
          <a:bodyPr/>
          <a:lstStyle/>
          <a:p>
            <a:endParaRPr lang="cs-CZ"/>
          </a:p>
        </p:txBody>
      </p:sp>
      <p:sp>
        <p:nvSpPr>
          <p:cNvPr id="10" name="Zástupný text 9">
            <a:extLst>
              <a:ext uri="{FF2B5EF4-FFF2-40B4-BE49-F238E27FC236}">
                <a16:creationId xmlns:a16="http://schemas.microsoft.com/office/drawing/2014/main" id="{F11B6B3C-C7BF-B357-E5A5-34B78B4ABC6B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156679" y="5756514"/>
            <a:ext cx="2880000" cy="316753"/>
          </a:xfrm>
        </p:spPr>
        <p:txBody>
          <a:bodyPr/>
          <a:lstStyle/>
          <a:p>
            <a:endParaRPr lang="cs-CZ"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D031A153-EC3D-B38B-C52C-CE79B16C348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Podnadpis 1">
            <a:extLst>
              <a:ext uri="{FF2B5EF4-FFF2-40B4-BE49-F238E27FC236}">
                <a16:creationId xmlns:a16="http://schemas.microsoft.com/office/drawing/2014/main" id="{624BAFC3-CA6C-2844-038E-E62449275992}"/>
              </a:ext>
            </a:extLst>
          </p:cNvPr>
          <p:cNvSpPr txBox="1">
            <a:spLocks/>
          </p:cNvSpPr>
          <p:nvPr/>
        </p:nvSpPr>
        <p:spPr>
          <a:xfrm>
            <a:off x="1110378" y="4775867"/>
            <a:ext cx="5946029" cy="88273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FontTx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000" indent="-288000" algn="l" defTabSz="914400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Font typeface="Wingdings 2" panose="05020102010507070707" pitchFamily="18" charset="2"/>
              <a:buChar char="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6000" indent="-288000" algn="l" defTabSz="914400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Font typeface="Wingdings 2" panose="05020102010507070707" pitchFamily="18" charset="2"/>
              <a:buChar char="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88000" algn="l" defTabSz="914400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Font typeface="Wingdings 2" panose="05020102010507070707" pitchFamily="18" charset="2"/>
              <a:buChar char="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2000" indent="-288000" algn="l" defTabSz="914400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Font typeface="Wingdings 2" panose="05020102010507070707" pitchFamily="18" charset="2"/>
              <a:buChar char="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400" dirty="0">
                <a:solidFill>
                  <a:schemeClr val="bg1"/>
                </a:solidFill>
              </a:rPr>
              <a:t>Ukrajinsko-česká obchodní komora (UKRCHAM)</a:t>
            </a:r>
          </a:p>
          <a:p>
            <a:r>
              <a:rPr lang="cs-CZ" sz="1400" dirty="0">
                <a:solidFill>
                  <a:schemeClr val="bg1"/>
                </a:solidFill>
              </a:rPr>
              <a:t>25. března 2026, Praha</a:t>
            </a:r>
          </a:p>
          <a:p>
            <a:endParaRPr lang="cs-CZ" sz="1800" dirty="0">
              <a:solidFill>
                <a:schemeClr val="bg1"/>
              </a:solidFill>
            </a:endParaRPr>
          </a:p>
        </p:txBody>
      </p:sp>
      <p:sp>
        <p:nvSpPr>
          <p:cNvPr id="13" name="Nadpis 2">
            <a:extLst>
              <a:ext uri="{FF2B5EF4-FFF2-40B4-BE49-F238E27FC236}">
                <a16:creationId xmlns:a16="http://schemas.microsoft.com/office/drawing/2014/main" id="{48761F91-18AB-337C-9C3E-363BB2281268}"/>
              </a:ext>
            </a:extLst>
          </p:cNvPr>
          <p:cNvSpPr txBox="1">
            <a:spLocks/>
          </p:cNvSpPr>
          <p:nvPr/>
        </p:nvSpPr>
        <p:spPr>
          <a:xfrm>
            <a:off x="1110379" y="3889470"/>
            <a:ext cx="9575800" cy="88639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bg1"/>
                </a:solidFill>
              </a:rPr>
              <a:t>Ukraine Recovery Guarantee: </a:t>
            </a:r>
            <a:r>
              <a:rPr lang="en-US" sz="2400" dirty="0" err="1">
                <a:solidFill>
                  <a:schemeClr val="bg1"/>
                </a:solidFill>
              </a:rPr>
              <a:t>Aktuální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stav</a:t>
            </a:r>
            <a:endParaRPr lang="cs-CZ" sz="2400" dirty="0">
              <a:solidFill>
                <a:schemeClr val="bg1"/>
              </a:solidFill>
            </a:endParaRPr>
          </a:p>
        </p:txBody>
      </p:sp>
      <p:sp>
        <p:nvSpPr>
          <p:cNvPr id="15" name="Volný tvar: obrazec 14">
            <a:extLst>
              <a:ext uri="{FF2B5EF4-FFF2-40B4-BE49-F238E27FC236}">
                <a16:creationId xmlns:a16="http://schemas.microsoft.com/office/drawing/2014/main" id="{49B6C568-0AEF-7B1E-E01D-5196178EF23D}"/>
              </a:ext>
            </a:extLst>
          </p:cNvPr>
          <p:cNvSpPr/>
          <p:nvPr/>
        </p:nvSpPr>
        <p:spPr>
          <a:xfrm>
            <a:off x="3882948" y="1261316"/>
            <a:ext cx="4153126" cy="1901676"/>
          </a:xfrm>
          <a:custGeom>
            <a:avLst/>
            <a:gdLst>
              <a:gd name="connsiteX0" fmla="*/ 0 w 4153126"/>
              <a:gd name="connsiteY0" fmla="*/ 0 h 1901676"/>
              <a:gd name="connsiteX1" fmla="*/ 4153127 w 4153126"/>
              <a:gd name="connsiteY1" fmla="*/ 0 h 1901676"/>
              <a:gd name="connsiteX2" fmla="*/ 4153127 w 4153126"/>
              <a:gd name="connsiteY2" fmla="*/ 1901677 h 1901676"/>
              <a:gd name="connsiteX3" fmla="*/ 0 w 4153126"/>
              <a:gd name="connsiteY3" fmla="*/ 1901677 h 1901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53126" h="1901676">
                <a:moveTo>
                  <a:pt x="0" y="0"/>
                </a:moveTo>
                <a:lnTo>
                  <a:pt x="4153127" y="0"/>
                </a:lnTo>
                <a:lnTo>
                  <a:pt x="4153127" y="1901677"/>
                </a:lnTo>
                <a:lnTo>
                  <a:pt x="0" y="1901677"/>
                </a:lnTo>
                <a:close/>
              </a:path>
            </a:pathLst>
          </a:custGeom>
          <a:noFill/>
          <a:ln w="7795" cap="flat">
            <a:noFill/>
            <a:prstDash val="solid"/>
            <a:miter/>
          </a:ln>
        </p:spPr>
        <p:txBody>
          <a:bodyPr rtlCol="0" anchor="ctr"/>
          <a:lstStyle/>
          <a:p>
            <a:endParaRPr lang="cs-CZ"/>
          </a:p>
        </p:txBody>
      </p:sp>
      <p:pic>
        <p:nvPicPr>
          <p:cNvPr id="2" name="Obrázek 1" descr="Obsah obrázku text, Písmo, Grafika, logo&#10;&#10;Obsah generovaný pomocí AI může být nesprávný.">
            <a:extLst>
              <a:ext uri="{FF2B5EF4-FFF2-40B4-BE49-F238E27FC236}">
                <a16:creationId xmlns:a16="http://schemas.microsoft.com/office/drawing/2014/main" id="{9B3850EA-E81A-728B-AF99-11D6C54FF6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6408" y="321027"/>
            <a:ext cx="4787265" cy="2131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497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8713EEA-3CDC-2E38-7233-D885BD03B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247" y="639600"/>
            <a:ext cx="10117138" cy="332399"/>
          </a:xfrm>
        </p:spPr>
        <p:txBody>
          <a:bodyPr/>
          <a:lstStyle/>
          <a:p>
            <a:r>
              <a:rPr lang="cs-CZ" dirty="0"/>
              <a:t>Klíčové otázky k zodpovězení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5F1695B-1F60-9EF4-F50E-F2061845B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12AED-5177-4DC7-8408-B1B5713841D8}" type="slidenum">
              <a:rPr lang="cs-CZ" smtClean="0"/>
              <a:t>2</a:t>
            </a:fld>
            <a:endParaRPr lang="cs-CZ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1E7F3AD4-79FF-FCCB-6A82-CCE5551815A3}"/>
              </a:ext>
            </a:extLst>
          </p:cNvPr>
          <p:cNvSpPr/>
          <p:nvPr/>
        </p:nvSpPr>
        <p:spPr>
          <a:xfrm>
            <a:off x="1216642" y="2085377"/>
            <a:ext cx="2016000" cy="360000"/>
          </a:xfrm>
          <a:prstGeom prst="rect">
            <a:avLst/>
          </a:prstGeom>
          <a:solidFill>
            <a:schemeClr val="accent2"/>
          </a:solidFill>
          <a:ln w="1270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1400" b="1" dirty="0">
                <a:solidFill>
                  <a:schemeClr val="bg1"/>
                </a:solidFill>
                <a:highlight>
                  <a:srgbClr val="E60514"/>
                </a:highlight>
              </a:rPr>
              <a:t>k</a:t>
            </a:r>
            <a:r>
              <a:rPr kumimoji="0" lang="cs-CZ" sz="14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highlight>
                  <a:srgbClr val="E60514"/>
                </a:highlight>
                <a:uFillTx/>
                <a:latin typeface="+mj-lt"/>
                <a:ea typeface="+mj-ea"/>
                <a:cs typeface="+mj-cs"/>
                <a:sym typeface="Calibri"/>
              </a:rPr>
              <a:t>dy?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17F064E6-6061-0D90-0583-49DC9426CE41}"/>
              </a:ext>
            </a:extLst>
          </p:cNvPr>
          <p:cNvSpPr/>
          <p:nvPr/>
        </p:nvSpPr>
        <p:spPr>
          <a:xfrm>
            <a:off x="1653748" y="2767378"/>
            <a:ext cx="2016000" cy="360000"/>
          </a:xfrm>
          <a:prstGeom prst="rect">
            <a:avLst/>
          </a:prstGeom>
          <a:solidFill>
            <a:schemeClr val="accent2"/>
          </a:solidFill>
          <a:ln w="1270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14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highlight>
                  <a:srgbClr val="E60514"/>
                </a:highlight>
                <a:uFillTx/>
                <a:latin typeface="+mj-lt"/>
                <a:ea typeface="+mj-ea"/>
                <a:cs typeface="+mj-cs"/>
                <a:sym typeface="Calibri"/>
              </a:rPr>
              <a:t>co?</a:t>
            </a:r>
          </a:p>
        </p:txBody>
      </p:sp>
      <p:sp>
        <p:nvSpPr>
          <p:cNvPr id="9" name="Ovál 8">
            <a:extLst>
              <a:ext uri="{FF2B5EF4-FFF2-40B4-BE49-F238E27FC236}">
                <a16:creationId xmlns:a16="http://schemas.microsoft.com/office/drawing/2014/main" id="{1C07182D-2D62-BC42-82B4-C45D0592E77F}"/>
              </a:ext>
            </a:extLst>
          </p:cNvPr>
          <p:cNvSpPr/>
          <p:nvPr/>
        </p:nvSpPr>
        <p:spPr>
          <a:xfrm>
            <a:off x="1401445" y="2693633"/>
            <a:ext cx="504000" cy="518400"/>
          </a:xfrm>
          <a:prstGeom prst="ellipse">
            <a:avLst/>
          </a:prstGeom>
          <a:solidFill>
            <a:schemeClr val="accent2"/>
          </a:solidFill>
          <a:ln w="5715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14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?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B8FF93A6-0041-8C4F-5E8B-D73B4E6BC123}"/>
              </a:ext>
            </a:extLst>
          </p:cNvPr>
          <p:cNvSpPr/>
          <p:nvPr/>
        </p:nvSpPr>
        <p:spPr>
          <a:xfrm>
            <a:off x="2090046" y="3449379"/>
            <a:ext cx="2016000" cy="360000"/>
          </a:xfrm>
          <a:prstGeom prst="rect">
            <a:avLst/>
          </a:prstGeom>
          <a:solidFill>
            <a:schemeClr val="accent2"/>
          </a:solidFill>
          <a:ln w="1270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lang="cs-CZ" sz="1400" b="1" dirty="0">
                <a:solidFill>
                  <a:schemeClr val="bg1"/>
                </a:solidFill>
                <a:highlight>
                  <a:srgbClr val="E60514"/>
                </a:highlight>
              </a:rPr>
              <a:t>kolik?</a:t>
            </a:r>
          </a:p>
        </p:txBody>
      </p:sp>
      <p:sp>
        <p:nvSpPr>
          <p:cNvPr id="13" name="Ovál 12">
            <a:extLst>
              <a:ext uri="{FF2B5EF4-FFF2-40B4-BE49-F238E27FC236}">
                <a16:creationId xmlns:a16="http://schemas.microsoft.com/office/drawing/2014/main" id="{39223FBE-2F13-91EB-8CB3-E2ACD368750E}"/>
              </a:ext>
            </a:extLst>
          </p:cNvPr>
          <p:cNvSpPr/>
          <p:nvPr/>
        </p:nvSpPr>
        <p:spPr>
          <a:xfrm>
            <a:off x="1838349" y="3379380"/>
            <a:ext cx="504000" cy="518400"/>
          </a:xfrm>
          <a:prstGeom prst="ellipse">
            <a:avLst/>
          </a:prstGeom>
          <a:solidFill>
            <a:schemeClr val="accent2"/>
          </a:solidFill>
          <a:ln w="5715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14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?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41490122-8393-D583-29EE-0BD6361809C7}"/>
              </a:ext>
            </a:extLst>
          </p:cNvPr>
          <p:cNvSpPr/>
          <p:nvPr/>
        </p:nvSpPr>
        <p:spPr>
          <a:xfrm>
            <a:off x="2964259" y="4813381"/>
            <a:ext cx="2016000" cy="360000"/>
          </a:xfrm>
          <a:prstGeom prst="rect">
            <a:avLst/>
          </a:prstGeom>
          <a:solidFill>
            <a:schemeClr val="accent2"/>
          </a:solidFill>
          <a:ln w="1270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1400" b="1" dirty="0">
                <a:solidFill>
                  <a:schemeClr val="bg1"/>
                </a:solidFill>
                <a:highlight>
                  <a:srgbClr val="E60514"/>
                </a:highlight>
              </a:rPr>
              <a:t>jak</a:t>
            </a:r>
            <a:r>
              <a:rPr kumimoji="0" lang="cs-CZ" sz="14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highlight>
                  <a:srgbClr val="E60514"/>
                </a:highlight>
                <a:uFillTx/>
                <a:latin typeface="+mj-lt"/>
                <a:ea typeface="+mj-ea"/>
                <a:cs typeface="+mj-cs"/>
                <a:sym typeface="Calibri"/>
              </a:rPr>
              <a:t>?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EA935AAE-2706-16B6-A808-F7950EBB0D43}"/>
              </a:ext>
            </a:extLst>
          </p:cNvPr>
          <p:cNvSpPr/>
          <p:nvPr/>
        </p:nvSpPr>
        <p:spPr>
          <a:xfrm>
            <a:off x="2527152" y="4131380"/>
            <a:ext cx="2016000" cy="360000"/>
          </a:xfrm>
          <a:prstGeom prst="rect">
            <a:avLst/>
          </a:prstGeom>
          <a:solidFill>
            <a:schemeClr val="accent2"/>
          </a:solidFill>
          <a:ln w="1270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lang="cs-CZ" sz="1400" b="1" dirty="0">
                <a:solidFill>
                  <a:schemeClr val="bg1"/>
                </a:solidFill>
                <a:highlight>
                  <a:srgbClr val="E60514"/>
                </a:highlight>
              </a:rPr>
              <a:t>kdo?</a:t>
            </a:r>
          </a:p>
        </p:txBody>
      </p:sp>
      <p:sp>
        <p:nvSpPr>
          <p:cNvPr id="17" name="Ovál 16">
            <a:extLst>
              <a:ext uri="{FF2B5EF4-FFF2-40B4-BE49-F238E27FC236}">
                <a16:creationId xmlns:a16="http://schemas.microsoft.com/office/drawing/2014/main" id="{7D063A9C-446D-6BA2-07ED-3A0EB3659923}"/>
              </a:ext>
            </a:extLst>
          </p:cNvPr>
          <p:cNvSpPr/>
          <p:nvPr/>
        </p:nvSpPr>
        <p:spPr>
          <a:xfrm>
            <a:off x="2275253" y="4065127"/>
            <a:ext cx="504000" cy="518400"/>
          </a:xfrm>
          <a:prstGeom prst="ellipse">
            <a:avLst/>
          </a:prstGeom>
          <a:solidFill>
            <a:schemeClr val="accent2"/>
          </a:solidFill>
          <a:ln w="5715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14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?</a:t>
            </a:r>
          </a:p>
        </p:txBody>
      </p:sp>
      <p:sp>
        <p:nvSpPr>
          <p:cNvPr id="18" name="Ovál 17">
            <a:extLst>
              <a:ext uri="{FF2B5EF4-FFF2-40B4-BE49-F238E27FC236}">
                <a16:creationId xmlns:a16="http://schemas.microsoft.com/office/drawing/2014/main" id="{933EEEE0-2119-C1FC-1F7A-51FE299FEA84}"/>
              </a:ext>
            </a:extLst>
          </p:cNvPr>
          <p:cNvSpPr/>
          <p:nvPr/>
        </p:nvSpPr>
        <p:spPr>
          <a:xfrm>
            <a:off x="2712158" y="4750874"/>
            <a:ext cx="504000" cy="518400"/>
          </a:xfrm>
          <a:prstGeom prst="ellipse">
            <a:avLst/>
          </a:prstGeom>
          <a:solidFill>
            <a:schemeClr val="accent2"/>
          </a:solidFill>
          <a:ln w="5715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14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?</a:t>
            </a:r>
          </a:p>
        </p:txBody>
      </p:sp>
      <p:sp>
        <p:nvSpPr>
          <p:cNvPr id="28" name="Ovál 27">
            <a:extLst>
              <a:ext uri="{FF2B5EF4-FFF2-40B4-BE49-F238E27FC236}">
                <a16:creationId xmlns:a16="http://schemas.microsoft.com/office/drawing/2014/main" id="{F8DD653D-16BD-F3FC-325B-448E8B206F14}"/>
              </a:ext>
            </a:extLst>
          </p:cNvPr>
          <p:cNvSpPr/>
          <p:nvPr/>
        </p:nvSpPr>
        <p:spPr>
          <a:xfrm>
            <a:off x="771056" y="2018184"/>
            <a:ext cx="504000" cy="518400"/>
          </a:xfrm>
          <a:prstGeom prst="ellipse">
            <a:avLst/>
          </a:prstGeom>
          <a:solidFill>
            <a:schemeClr val="accent2"/>
          </a:solidFill>
          <a:ln w="5715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14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06258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C0497-2C7D-6B44-8D61-209BA2F4F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1AB13C-2B0A-07A1-1079-708D26880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247" y="639600"/>
            <a:ext cx="10117138" cy="332399"/>
          </a:xfrm>
        </p:spPr>
        <p:txBody>
          <a:bodyPr/>
          <a:lstStyle/>
          <a:p>
            <a:r>
              <a:rPr lang="cs-CZ" dirty="0"/>
              <a:t>Časový harmonogram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9092715-2830-2162-4B2D-B069CC5C8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12AED-5177-4DC7-8408-B1B5713841D8}" type="slidenum">
              <a:rPr lang="cs-CZ" smtClean="0"/>
              <a:t>3</a:t>
            </a:fld>
            <a:endParaRPr lang="cs-CZ"/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CEA7DBA4-4B25-260C-CD51-9AF38EC3EA89}"/>
              </a:ext>
            </a:extLst>
          </p:cNvPr>
          <p:cNvSpPr txBox="1"/>
          <p:nvPr/>
        </p:nvSpPr>
        <p:spPr>
          <a:xfrm>
            <a:off x="2729637" y="1831008"/>
            <a:ext cx="1421393" cy="4370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1200"/>
              </a:spcAft>
            </a:pPr>
            <a:r>
              <a:rPr lang="cs-CZ" sz="1400" b="0" dirty="0">
                <a:solidFill>
                  <a:schemeClr val="accent1"/>
                </a:solidFill>
              </a:rPr>
              <a:t>31. října</a:t>
            </a:r>
          </a:p>
          <a:p>
            <a:pPr algn="r">
              <a:spcBef>
                <a:spcPts val="0"/>
              </a:spcBef>
              <a:spcAft>
                <a:spcPts val="1200"/>
              </a:spcAft>
            </a:pPr>
            <a:endParaRPr lang="cs-CZ" sz="1400" b="0" dirty="0">
              <a:solidFill>
                <a:schemeClr val="accent1"/>
              </a:solidFill>
            </a:endParaRPr>
          </a:p>
          <a:p>
            <a:pPr algn="r">
              <a:spcBef>
                <a:spcPts val="0"/>
              </a:spcBef>
              <a:spcAft>
                <a:spcPts val="1200"/>
              </a:spcAft>
            </a:pPr>
            <a:r>
              <a:rPr lang="cs-CZ" sz="1400" b="0" dirty="0">
                <a:solidFill>
                  <a:schemeClr val="accent1"/>
                </a:solidFill>
              </a:rPr>
              <a:t> 7. března</a:t>
            </a:r>
          </a:p>
          <a:p>
            <a:pPr algn="r">
              <a:spcBef>
                <a:spcPts val="0"/>
              </a:spcBef>
              <a:spcAft>
                <a:spcPts val="1200"/>
              </a:spcAft>
            </a:pPr>
            <a:r>
              <a:rPr lang="cs-CZ" sz="1400" b="0" dirty="0">
                <a:solidFill>
                  <a:schemeClr val="accent1"/>
                </a:solidFill>
              </a:rPr>
              <a:t>30. května</a:t>
            </a:r>
          </a:p>
          <a:p>
            <a:pPr algn="r">
              <a:spcBef>
                <a:spcPts val="0"/>
              </a:spcBef>
              <a:spcAft>
                <a:spcPts val="1200"/>
              </a:spcAft>
            </a:pPr>
            <a:r>
              <a:rPr lang="cs-CZ" sz="1400" b="0" dirty="0">
                <a:solidFill>
                  <a:schemeClr val="accent1"/>
                </a:solidFill>
              </a:rPr>
              <a:t>5. září</a:t>
            </a:r>
          </a:p>
          <a:p>
            <a:pPr algn="r">
              <a:spcBef>
                <a:spcPts val="0"/>
              </a:spcBef>
              <a:spcAft>
                <a:spcPts val="1200"/>
              </a:spcAft>
            </a:pPr>
            <a:r>
              <a:rPr lang="cs-CZ" sz="1400" b="0" dirty="0">
                <a:solidFill>
                  <a:schemeClr val="accent1"/>
                </a:solidFill>
              </a:rPr>
              <a:t>23. října</a:t>
            </a:r>
          </a:p>
          <a:p>
            <a:pPr algn="r">
              <a:spcBef>
                <a:spcPts val="0"/>
              </a:spcBef>
              <a:spcAft>
                <a:spcPts val="1200"/>
              </a:spcAft>
            </a:pPr>
            <a:endParaRPr lang="cs-CZ" sz="1400" b="0" dirty="0">
              <a:solidFill>
                <a:schemeClr val="accent1"/>
              </a:solidFill>
            </a:endParaRPr>
          </a:p>
          <a:p>
            <a:pPr algn="r">
              <a:spcBef>
                <a:spcPts val="0"/>
              </a:spcBef>
              <a:spcAft>
                <a:spcPts val="1200"/>
              </a:spcAft>
            </a:pPr>
            <a:r>
              <a:rPr lang="cs-CZ" sz="1400" b="0" dirty="0">
                <a:solidFill>
                  <a:schemeClr val="accent1"/>
                </a:solidFill>
              </a:rPr>
              <a:t>březen</a:t>
            </a:r>
          </a:p>
          <a:p>
            <a:pPr algn="r">
              <a:spcBef>
                <a:spcPts val="0"/>
              </a:spcBef>
              <a:spcAft>
                <a:spcPts val="1200"/>
              </a:spcAft>
            </a:pPr>
            <a:r>
              <a:rPr lang="cs-CZ" sz="1400" b="0" dirty="0">
                <a:solidFill>
                  <a:schemeClr val="accent1"/>
                </a:solidFill>
              </a:rPr>
              <a:t>květen</a:t>
            </a:r>
          </a:p>
          <a:p>
            <a:pPr algn="r">
              <a:spcBef>
                <a:spcPts val="0"/>
              </a:spcBef>
              <a:spcAft>
                <a:spcPts val="1200"/>
              </a:spcAft>
            </a:pPr>
            <a:r>
              <a:rPr lang="cs-CZ" sz="1400" b="0" dirty="0">
                <a:solidFill>
                  <a:schemeClr val="accent1"/>
                </a:solidFill>
              </a:rPr>
              <a:t>červen</a:t>
            </a:r>
          </a:p>
          <a:p>
            <a:pPr algn="r">
              <a:spcBef>
                <a:spcPts val="0"/>
              </a:spcBef>
              <a:spcAft>
                <a:spcPts val="1200"/>
              </a:spcAft>
            </a:pPr>
            <a:r>
              <a:rPr lang="cs-CZ" sz="1400" b="0" dirty="0">
                <a:solidFill>
                  <a:schemeClr val="accent1"/>
                </a:solidFill>
              </a:rPr>
              <a:t>červenec</a:t>
            </a:r>
          </a:p>
          <a:p>
            <a:pPr algn="r">
              <a:spcBef>
                <a:spcPts val="0"/>
              </a:spcBef>
              <a:spcAft>
                <a:spcPts val="1200"/>
              </a:spcAft>
            </a:pPr>
            <a:r>
              <a:rPr lang="cs-CZ" sz="1400" b="0" dirty="0">
                <a:solidFill>
                  <a:schemeClr val="accent1"/>
                </a:solidFill>
              </a:rPr>
              <a:t>červenec</a:t>
            </a:r>
            <a:endParaRPr lang="cs-CZ" sz="1400" dirty="0">
              <a:solidFill>
                <a:schemeClr val="accent1"/>
              </a:solidFill>
            </a:endParaRPr>
          </a:p>
        </p:txBody>
      </p:sp>
      <p:cxnSp>
        <p:nvCxnSpPr>
          <p:cNvPr id="20" name="Přímá spojnice 19">
            <a:extLst>
              <a:ext uri="{FF2B5EF4-FFF2-40B4-BE49-F238E27FC236}">
                <a16:creationId xmlns:a16="http://schemas.microsoft.com/office/drawing/2014/main" id="{9C392DE9-1B5E-E243-F786-6F377AEFF06C}"/>
              </a:ext>
            </a:extLst>
          </p:cNvPr>
          <p:cNvCxnSpPr>
            <a:cxnSpLocks/>
          </p:cNvCxnSpPr>
          <p:nvPr/>
        </p:nvCxnSpPr>
        <p:spPr>
          <a:xfrm>
            <a:off x="4401336" y="1318607"/>
            <a:ext cx="0" cy="4984602"/>
          </a:xfrm>
          <a:prstGeom prst="line">
            <a:avLst/>
          </a:prstGeom>
          <a:noFill/>
          <a:ln w="381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1" name="Ovál 20">
            <a:extLst>
              <a:ext uri="{FF2B5EF4-FFF2-40B4-BE49-F238E27FC236}">
                <a16:creationId xmlns:a16="http://schemas.microsoft.com/office/drawing/2014/main" id="{2A08C3CA-2B6B-08C6-50EC-36E7A66E9EB2}"/>
              </a:ext>
            </a:extLst>
          </p:cNvPr>
          <p:cNvSpPr/>
          <p:nvPr/>
        </p:nvSpPr>
        <p:spPr>
          <a:xfrm>
            <a:off x="4324424" y="1913694"/>
            <a:ext cx="153824" cy="153824"/>
          </a:xfrm>
          <a:prstGeom prst="ellipse">
            <a:avLst/>
          </a:prstGeom>
          <a:solidFill>
            <a:schemeClr val="accent1"/>
          </a:solidFill>
          <a:ln w="1905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2" name="Ovál 21">
            <a:extLst>
              <a:ext uri="{FF2B5EF4-FFF2-40B4-BE49-F238E27FC236}">
                <a16:creationId xmlns:a16="http://schemas.microsoft.com/office/drawing/2014/main" id="{F0EC3918-028A-C890-64EA-4FE239DA7998}"/>
              </a:ext>
            </a:extLst>
          </p:cNvPr>
          <p:cNvSpPr/>
          <p:nvPr/>
        </p:nvSpPr>
        <p:spPr>
          <a:xfrm>
            <a:off x="4321693" y="5220955"/>
            <a:ext cx="153824" cy="153824"/>
          </a:xfrm>
          <a:prstGeom prst="ellipse">
            <a:avLst/>
          </a:prstGeom>
          <a:solidFill>
            <a:schemeClr val="accent1"/>
          </a:solidFill>
          <a:ln w="1905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3" name="Ovál 22">
            <a:extLst>
              <a:ext uri="{FF2B5EF4-FFF2-40B4-BE49-F238E27FC236}">
                <a16:creationId xmlns:a16="http://schemas.microsoft.com/office/drawing/2014/main" id="{B083FDD2-2641-0F3B-ACB8-9556A82F3139}"/>
              </a:ext>
            </a:extLst>
          </p:cNvPr>
          <p:cNvSpPr/>
          <p:nvPr/>
        </p:nvSpPr>
        <p:spPr>
          <a:xfrm>
            <a:off x="4324418" y="2644635"/>
            <a:ext cx="153824" cy="153824"/>
          </a:xfrm>
          <a:prstGeom prst="ellipse">
            <a:avLst/>
          </a:prstGeom>
          <a:solidFill>
            <a:schemeClr val="accent1"/>
          </a:solidFill>
          <a:ln w="1905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4" name="Ovál 23">
            <a:extLst>
              <a:ext uri="{FF2B5EF4-FFF2-40B4-BE49-F238E27FC236}">
                <a16:creationId xmlns:a16="http://schemas.microsoft.com/office/drawing/2014/main" id="{BC622C02-7789-94B3-ED06-8CBB6F2A1E19}"/>
              </a:ext>
            </a:extLst>
          </p:cNvPr>
          <p:cNvSpPr/>
          <p:nvPr/>
        </p:nvSpPr>
        <p:spPr>
          <a:xfrm>
            <a:off x="4324418" y="3026347"/>
            <a:ext cx="153824" cy="153824"/>
          </a:xfrm>
          <a:prstGeom prst="ellipse">
            <a:avLst/>
          </a:prstGeom>
          <a:solidFill>
            <a:schemeClr val="accent1"/>
          </a:solidFill>
          <a:ln w="1905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5" name="Ovál 24">
            <a:extLst>
              <a:ext uri="{FF2B5EF4-FFF2-40B4-BE49-F238E27FC236}">
                <a16:creationId xmlns:a16="http://schemas.microsoft.com/office/drawing/2014/main" id="{86C8B221-42CA-8546-9483-B0A84B88B6D1}"/>
              </a:ext>
            </a:extLst>
          </p:cNvPr>
          <p:cNvSpPr/>
          <p:nvPr/>
        </p:nvSpPr>
        <p:spPr>
          <a:xfrm>
            <a:off x="4321693" y="3383647"/>
            <a:ext cx="153824" cy="153824"/>
          </a:xfrm>
          <a:prstGeom prst="ellipse">
            <a:avLst/>
          </a:prstGeom>
          <a:solidFill>
            <a:schemeClr val="accent1"/>
          </a:solidFill>
          <a:ln w="1905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6" name="Ovál 25">
            <a:extLst>
              <a:ext uri="{FF2B5EF4-FFF2-40B4-BE49-F238E27FC236}">
                <a16:creationId xmlns:a16="http://schemas.microsoft.com/office/drawing/2014/main" id="{BAED3018-EDC2-7561-D0A7-B2C8EDAC87A3}"/>
              </a:ext>
            </a:extLst>
          </p:cNvPr>
          <p:cNvSpPr/>
          <p:nvPr/>
        </p:nvSpPr>
        <p:spPr>
          <a:xfrm>
            <a:off x="4321693" y="3765979"/>
            <a:ext cx="153824" cy="153824"/>
          </a:xfrm>
          <a:prstGeom prst="ellipse">
            <a:avLst/>
          </a:prstGeom>
          <a:solidFill>
            <a:schemeClr val="accent1"/>
          </a:solidFill>
          <a:ln w="1905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7" name="Ovál 26">
            <a:extLst>
              <a:ext uri="{FF2B5EF4-FFF2-40B4-BE49-F238E27FC236}">
                <a16:creationId xmlns:a16="http://schemas.microsoft.com/office/drawing/2014/main" id="{BD8646A1-BA7D-6E1E-A51E-994B4C6B1D59}"/>
              </a:ext>
            </a:extLst>
          </p:cNvPr>
          <p:cNvSpPr/>
          <p:nvPr/>
        </p:nvSpPr>
        <p:spPr>
          <a:xfrm>
            <a:off x="4321693" y="4859390"/>
            <a:ext cx="153824" cy="153824"/>
          </a:xfrm>
          <a:prstGeom prst="ellipse">
            <a:avLst/>
          </a:prstGeom>
          <a:solidFill>
            <a:schemeClr val="accent1"/>
          </a:solidFill>
          <a:ln w="1905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9" name="Ovál 28">
            <a:extLst>
              <a:ext uri="{FF2B5EF4-FFF2-40B4-BE49-F238E27FC236}">
                <a16:creationId xmlns:a16="http://schemas.microsoft.com/office/drawing/2014/main" id="{05E66E2E-952D-6196-3FF9-2002AFDB29E5}"/>
              </a:ext>
            </a:extLst>
          </p:cNvPr>
          <p:cNvSpPr/>
          <p:nvPr/>
        </p:nvSpPr>
        <p:spPr>
          <a:xfrm>
            <a:off x="4325387" y="4505508"/>
            <a:ext cx="153824" cy="153824"/>
          </a:xfrm>
          <a:prstGeom prst="ellipse">
            <a:avLst/>
          </a:prstGeom>
          <a:solidFill>
            <a:schemeClr val="accent1"/>
          </a:solidFill>
          <a:ln w="1905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30" name="Obdélník 29">
            <a:extLst>
              <a:ext uri="{FF2B5EF4-FFF2-40B4-BE49-F238E27FC236}">
                <a16:creationId xmlns:a16="http://schemas.microsoft.com/office/drawing/2014/main" id="{0523CDB6-471A-7292-1FA3-2050F08743CA}"/>
              </a:ext>
            </a:extLst>
          </p:cNvPr>
          <p:cNvSpPr/>
          <p:nvPr/>
        </p:nvSpPr>
        <p:spPr>
          <a:xfrm>
            <a:off x="4063778" y="1455175"/>
            <a:ext cx="675115" cy="307775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1400" b="1" i="0" u="none" strike="noStrike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2024</a:t>
            </a: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5F58500F-ED7C-E194-DAAA-DBBE4998BB26}"/>
              </a:ext>
            </a:extLst>
          </p:cNvPr>
          <p:cNvSpPr/>
          <p:nvPr/>
        </p:nvSpPr>
        <p:spPr>
          <a:xfrm>
            <a:off x="4063778" y="2177842"/>
            <a:ext cx="675115" cy="307775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1400" b="1" i="0" u="none" strike="noStrike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2025</a:t>
            </a:r>
          </a:p>
        </p:txBody>
      </p:sp>
      <p:sp>
        <p:nvSpPr>
          <p:cNvPr id="32" name="Obdélník 31">
            <a:extLst>
              <a:ext uri="{FF2B5EF4-FFF2-40B4-BE49-F238E27FC236}">
                <a16:creationId xmlns:a16="http://schemas.microsoft.com/office/drawing/2014/main" id="{A162BFF5-2725-1AF0-D1DC-CA1E05B13D8F}"/>
              </a:ext>
            </a:extLst>
          </p:cNvPr>
          <p:cNvSpPr/>
          <p:nvPr/>
        </p:nvSpPr>
        <p:spPr>
          <a:xfrm>
            <a:off x="4063778" y="4046675"/>
            <a:ext cx="675115" cy="307775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1400" b="1" i="0" u="none" strike="noStrike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2026</a:t>
            </a:r>
          </a:p>
        </p:txBody>
      </p:sp>
      <p:sp>
        <p:nvSpPr>
          <p:cNvPr id="33" name="Ovál 32">
            <a:extLst>
              <a:ext uri="{FF2B5EF4-FFF2-40B4-BE49-F238E27FC236}">
                <a16:creationId xmlns:a16="http://schemas.microsoft.com/office/drawing/2014/main" id="{75EA1694-65BF-54AF-AA90-46FF76297241}"/>
              </a:ext>
            </a:extLst>
          </p:cNvPr>
          <p:cNvSpPr/>
          <p:nvPr/>
        </p:nvSpPr>
        <p:spPr>
          <a:xfrm>
            <a:off x="4325387" y="5602667"/>
            <a:ext cx="153824" cy="153824"/>
          </a:xfrm>
          <a:prstGeom prst="ellipse">
            <a:avLst/>
          </a:prstGeom>
          <a:solidFill>
            <a:schemeClr val="accent1"/>
          </a:solidFill>
          <a:ln w="1905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34" name="Ovál 33">
            <a:extLst>
              <a:ext uri="{FF2B5EF4-FFF2-40B4-BE49-F238E27FC236}">
                <a16:creationId xmlns:a16="http://schemas.microsoft.com/office/drawing/2014/main" id="{30545F46-D692-C72C-916C-13EF0527C966}"/>
              </a:ext>
            </a:extLst>
          </p:cNvPr>
          <p:cNvSpPr/>
          <p:nvPr/>
        </p:nvSpPr>
        <p:spPr>
          <a:xfrm>
            <a:off x="4324424" y="5964232"/>
            <a:ext cx="153824" cy="153824"/>
          </a:xfrm>
          <a:prstGeom prst="ellipse">
            <a:avLst/>
          </a:prstGeom>
          <a:solidFill>
            <a:schemeClr val="accent1"/>
          </a:solidFill>
          <a:ln w="1905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36" name="TextovéPole 35">
            <a:extLst>
              <a:ext uri="{FF2B5EF4-FFF2-40B4-BE49-F238E27FC236}">
                <a16:creationId xmlns:a16="http://schemas.microsoft.com/office/drawing/2014/main" id="{62A8AF21-225B-8B0E-DE41-A661EAE0B5ED}"/>
              </a:ext>
            </a:extLst>
          </p:cNvPr>
          <p:cNvSpPr txBox="1"/>
          <p:nvPr/>
        </p:nvSpPr>
        <p:spPr>
          <a:xfrm>
            <a:off x="4646180" y="1812977"/>
            <a:ext cx="4834147" cy="4370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cs-CZ" sz="1400" b="0" dirty="0">
                <a:solidFill>
                  <a:schemeClr val="accent1"/>
                </a:solidFill>
              </a:rPr>
              <a:t>podání přihlášek do výzvy EK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cs-CZ" sz="1400" b="0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cs-CZ" sz="1400" b="0" dirty="0">
                <a:solidFill>
                  <a:schemeClr val="accent1"/>
                </a:solidFill>
              </a:rPr>
              <a:t>schválení přihlášek Řídicí radou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cs-CZ" sz="1400" b="0" dirty="0">
                <a:solidFill>
                  <a:schemeClr val="accent1"/>
                </a:solidFill>
              </a:rPr>
              <a:t>požadavek zadavatelů na změnu přihlášek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cs-CZ" sz="1400" b="0" dirty="0">
                <a:solidFill>
                  <a:schemeClr val="accent1"/>
                </a:solidFill>
              </a:rPr>
              <a:t>podání revidovaných přihlášek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cs-CZ" sz="1400" b="0" dirty="0">
                <a:solidFill>
                  <a:schemeClr val="accent1"/>
                </a:solidFill>
              </a:rPr>
              <a:t>schválení změn v přihláškách Řídicí radou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cs-CZ" sz="1400" b="0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cs-CZ" sz="1400" b="0" dirty="0">
                <a:solidFill>
                  <a:schemeClr val="accent1"/>
                </a:solidFill>
              </a:rPr>
              <a:t>finalizace textu záruční dohody s Evropskou komisí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cs-CZ" sz="1400" b="0" dirty="0">
                <a:solidFill>
                  <a:schemeClr val="accent1"/>
                </a:solidFill>
              </a:rPr>
              <a:t>podpis smluv s Evropskou komisí a ministerstvy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cs-CZ" sz="1400" b="0" dirty="0">
                <a:solidFill>
                  <a:schemeClr val="accent1"/>
                </a:solidFill>
              </a:rPr>
              <a:t>online seminář pro firmy a vyhlášení programu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cs-CZ" sz="1400" b="0" dirty="0">
                <a:solidFill>
                  <a:schemeClr val="accent1"/>
                </a:solidFill>
              </a:rPr>
              <a:t>podpis smluv s partnerskými bankami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cs-CZ" sz="1400" b="0" dirty="0">
                <a:solidFill>
                  <a:schemeClr val="accent1"/>
                </a:solidFill>
              </a:rPr>
              <a:t>přijímání žádostí</a:t>
            </a:r>
            <a:endParaRPr lang="cs-CZ" sz="1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228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C1B48D-58A0-8707-4E78-253CCEB24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95C2BA0-6A09-D7E0-6C78-F788F9D5E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247" y="639600"/>
            <a:ext cx="10117138" cy="332399"/>
          </a:xfrm>
        </p:spPr>
        <p:txBody>
          <a:bodyPr/>
          <a:lstStyle/>
          <a:p>
            <a:r>
              <a:rPr lang="cs-CZ" dirty="0"/>
              <a:t>Rozložení investičního rizika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F9D5940-23C1-1668-3CE6-A5F00D79B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12AED-5177-4DC7-8408-B1B5713841D8}" type="slidenum">
              <a:rPr lang="cs-CZ" smtClean="0"/>
              <a:t>4</a:t>
            </a:fld>
            <a:endParaRPr lang="cs-CZ"/>
          </a:p>
        </p:txBody>
      </p:sp>
      <p:sp>
        <p:nvSpPr>
          <p:cNvPr id="3" name="Válec 2">
            <a:extLst>
              <a:ext uri="{FF2B5EF4-FFF2-40B4-BE49-F238E27FC236}">
                <a16:creationId xmlns:a16="http://schemas.microsoft.com/office/drawing/2014/main" id="{B5D2B93F-3BE0-2C33-BF59-6CC24FE424CB}"/>
              </a:ext>
            </a:extLst>
          </p:cNvPr>
          <p:cNvSpPr/>
          <p:nvPr/>
        </p:nvSpPr>
        <p:spPr>
          <a:xfrm>
            <a:off x="8563927" y="2488558"/>
            <a:ext cx="900000" cy="2880000"/>
          </a:xfrm>
          <a:prstGeom prst="can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1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1">
                  <a:lumMod val="40000"/>
                  <a:lumOff val="6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80 %</a:t>
            </a:r>
          </a:p>
        </p:txBody>
      </p:sp>
      <p:sp>
        <p:nvSpPr>
          <p:cNvPr id="19" name="Válec 18">
            <a:extLst>
              <a:ext uri="{FF2B5EF4-FFF2-40B4-BE49-F238E27FC236}">
                <a16:creationId xmlns:a16="http://schemas.microsoft.com/office/drawing/2014/main" id="{2487952E-D473-00E0-4580-4FC55C3A9601}"/>
              </a:ext>
            </a:extLst>
          </p:cNvPr>
          <p:cNvSpPr/>
          <p:nvPr/>
        </p:nvSpPr>
        <p:spPr>
          <a:xfrm>
            <a:off x="8563927" y="1832762"/>
            <a:ext cx="900000" cy="720000"/>
          </a:xfrm>
          <a:prstGeom prst="can">
            <a:avLst/>
          </a:prstGeom>
          <a:solidFill>
            <a:schemeClr val="accent5">
              <a:lumMod val="40000"/>
              <a:lumOff val="60000"/>
            </a:schemeClr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20 %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1747C4A1-8B73-1EC2-0BEA-A782CDAB29C8}"/>
              </a:ext>
            </a:extLst>
          </p:cNvPr>
          <p:cNvSpPr/>
          <p:nvPr/>
        </p:nvSpPr>
        <p:spPr>
          <a:xfrm>
            <a:off x="2364310" y="2117758"/>
            <a:ext cx="1884784" cy="3708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>
            <a:solidFill>
              <a:schemeClr val="bg2">
                <a:lumMod val="40000"/>
                <a:lumOff val="60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realizátor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8DABC23D-4276-AEE1-8F10-122753E8DBE5}"/>
              </a:ext>
            </a:extLst>
          </p:cNvPr>
          <p:cNvSpPr/>
          <p:nvPr/>
        </p:nvSpPr>
        <p:spPr>
          <a:xfrm>
            <a:off x="2364310" y="3023989"/>
            <a:ext cx="1884784" cy="370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solidFill>
              <a:schemeClr val="accent1">
                <a:lumMod val="20000"/>
                <a:lumOff val="80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banka</a:t>
            </a:r>
          </a:p>
        </p:txBody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9F93FF57-A09F-0749-3D8D-86DB075BECE6}"/>
              </a:ext>
            </a:extLst>
          </p:cNvPr>
          <p:cNvSpPr/>
          <p:nvPr/>
        </p:nvSpPr>
        <p:spPr>
          <a:xfrm>
            <a:off x="4325770" y="3015778"/>
            <a:ext cx="1884784" cy="3708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>
            <a:solidFill>
              <a:schemeClr val="bg2">
                <a:lumMod val="40000"/>
                <a:lumOff val="60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banka</a:t>
            </a: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CCD39344-AC35-E5DE-8EB0-EB5EFB1F3180}"/>
              </a:ext>
            </a:extLst>
          </p:cNvPr>
          <p:cNvSpPr/>
          <p:nvPr/>
        </p:nvSpPr>
        <p:spPr>
          <a:xfrm>
            <a:off x="4341847" y="3940890"/>
            <a:ext cx="1884784" cy="370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solidFill>
              <a:schemeClr val="accent1">
                <a:lumMod val="20000"/>
                <a:lumOff val="80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NRB</a:t>
            </a:r>
          </a:p>
        </p:txBody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DFA7F56C-3088-B2CF-9A5A-85EDCC935CD0}"/>
              </a:ext>
            </a:extLst>
          </p:cNvPr>
          <p:cNvSpPr/>
          <p:nvPr/>
        </p:nvSpPr>
        <p:spPr>
          <a:xfrm>
            <a:off x="6319384" y="3940890"/>
            <a:ext cx="1884784" cy="3708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>
            <a:solidFill>
              <a:schemeClr val="bg2">
                <a:lumMod val="40000"/>
                <a:lumOff val="60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NRB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D9B05903-8C27-72E3-52D9-D2006E25E3E0}"/>
              </a:ext>
            </a:extLst>
          </p:cNvPr>
          <p:cNvSpPr/>
          <p:nvPr/>
        </p:nvSpPr>
        <p:spPr>
          <a:xfrm>
            <a:off x="6319384" y="4853525"/>
            <a:ext cx="1884784" cy="370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solidFill>
              <a:schemeClr val="accent1">
                <a:lumMod val="20000"/>
                <a:lumOff val="80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EU</a:t>
            </a:r>
          </a:p>
        </p:txBody>
      </p:sp>
      <p:sp>
        <p:nvSpPr>
          <p:cNvPr id="26" name="Šipka: obousměrná svislá 25">
            <a:extLst>
              <a:ext uri="{FF2B5EF4-FFF2-40B4-BE49-F238E27FC236}">
                <a16:creationId xmlns:a16="http://schemas.microsoft.com/office/drawing/2014/main" id="{47C38845-58C7-5C17-BE86-5420B40FBB7B}"/>
              </a:ext>
            </a:extLst>
          </p:cNvPr>
          <p:cNvSpPr/>
          <p:nvPr/>
        </p:nvSpPr>
        <p:spPr>
          <a:xfrm>
            <a:off x="3143416" y="2443947"/>
            <a:ext cx="326571" cy="612000"/>
          </a:xfrm>
          <a:prstGeom prst="upDownArrow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7" name="Šipka: obousměrná svislá 26">
            <a:extLst>
              <a:ext uri="{FF2B5EF4-FFF2-40B4-BE49-F238E27FC236}">
                <a16:creationId xmlns:a16="http://schemas.microsoft.com/office/drawing/2014/main" id="{CCB4AA9B-61C9-CF73-B76E-6FFDD5A30DF7}"/>
              </a:ext>
            </a:extLst>
          </p:cNvPr>
          <p:cNvSpPr/>
          <p:nvPr/>
        </p:nvSpPr>
        <p:spPr>
          <a:xfrm>
            <a:off x="7098490" y="4276608"/>
            <a:ext cx="326571" cy="612000"/>
          </a:xfrm>
          <a:prstGeom prst="upDownArrow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9" name="Šipka: obousměrná svislá 28">
            <a:extLst>
              <a:ext uri="{FF2B5EF4-FFF2-40B4-BE49-F238E27FC236}">
                <a16:creationId xmlns:a16="http://schemas.microsoft.com/office/drawing/2014/main" id="{A9454E1F-CF3B-C900-AC59-2C8392E6666A}"/>
              </a:ext>
            </a:extLst>
          </p:cNvPr>
          <p:cNvSpPr/>
          <p:nvPr/>
        </p:nvSpPr>
        <p:spPr>
          <a:xfrm>
            <a:off x="5104876" y="3357734"/>
            <a:ext cx="326571" cy="612000"/>
          </a:xfrm>
          <a:prstGeom prst="upDownArrow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0468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C7FBE9-09AD-EEE2-D477-BD81AA467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31C6512-C68C-F30D-AC43-C7DCFB411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247" y="639600"/>
            <a:ext cx="10117138" cy="332399"/>
          </a:xfrm>
        </p:spPr>
        <p:txBody>
          <a:bodyPr/>
          <a:lstStyle/>
          <a:p>
            <a:r>
              <a:rPr lang="cs-CZ" dirty="0"/>
              <a:t>Investiční potenciál programu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F03BA89-7FCC-09F9-BBD9-6AADB6EAC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12AED-5177-4DC7-8408-B1B5713841D8}" type="slidenum">
              <a:rPr lang="cs-CZ" smtClean="0"/>
              <a:t>5</a:t>
            </a:fld>
            <a:endParaRPr lang="cs-CZ"/>
          </a:p>
        </p:txBody>
      </p:sp>
      <p:graphicFrame>
        <p:nvGraphicFramePr>
          <p:cNvPr id="3" name="Graf 2">
            <a:extLst>
              <a:ext uri="{FF2B5EF4-FFF2-40B4-BE49-F238E27FC236}">
                <a16:creationId xmlns:a16="http://schemas.microsoft.com/office/drawing/2014/main" id="{42305A1F-1541-EC50-D53B-5D6A55005C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69787432"/>
              </p:ext>
            </p:extLst>
          </p:nvPr>
        </p:nvGraphicFramePr>
        <p:xfrm>
          <a:off x="2676004" y="1611599"/>
          <a:ext cx="7018594" cy="40752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9" name="Ovál 18">
            <a:extLst>
              <a:ext uri="{FF2B5EF4-FFF2-40B4-BE49-F238E27FC236}">
                <a16:creationId xmlns:a16="http://schemas.microsoft.com/office/drawing/2014/main" id="{B1B6682A-8224-8CFC-80F4-50CDEFC3F4AE}"/>
              </a:ext>
            </a:extLst>
          </p:cNvPr>
          <p:cNvSpPr/>
          <p:nvPr/>
        </p:nvSpPr>
        <p:spPr>
          <a:xfrm>
            <a:off x="5611468" y="2738619"/>
            <a:ext cx="1147666" cy="432789"/>
          </a:xfrm>
          <a:prstGeom prst="ellipse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195 M</a:t>
            </a:r>
          </a:p>
        </p:txBody>
      </p:sp>
    </p:spTree>
    <p:extLst>
      <p:ext uri="{BB962C8B-B14F-4D97-AF65-F5344CB8AC3E}">
        <p14:creationId xmlns:p14="http://schemas.microsoft.com/office/powerpoint/2010/main" val="2583501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99E7F-C845-11EA-7DD1-DE146C64A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33686E7-3B7A-F7E7-8BBB-F32F67C16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247" y="639600"/>
            <a:ext cx="10117138" cy="332399"/>
          </a:xfrm>
        </p:spPr>
        <p:txBody>
          <a:bodyPr/>
          <a:lstStyle/>
          <a:p>
            <a:r>
              <a:rPr lang="cs-CZ" dirty="0"/>
              <a:t>Typologie příjemců podpory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6D8C461-A919-4D5A-BE69-2F75BAB45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12AED-5177-4DC7-8408-B1B5713841D8}" type="slidenum">
              <a:rPr lang="cs-CZ" smtClean="0"/>
              <a:t>6</a:t>
            </a:fld>
            <a:endParaRPr lang="cs-CZ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8705C7E-DE7A-FB91-60E4-E759753023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9218901"/>
              </p:ext>
            </p:extLst>
          </p:nvPr>
        </p:nvGraphicFramePr>
        <p:xfrm>
          <a:off x="2365774" y="1501965"/>
          <a:ext cx="7469938" cy="43926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20" name="Přímá spojnice 19">
            <a:extLst>
              <a:ext uri="{FF2B5EF4-FFF2-40B4-BE49-F238E27FC236}">
                <a16:creationId xmlns:a16="http://schemas.microsoft.com/office/drawing/2014/main" id="{DC9627C0-D384-2F31-E3E9-FF6D7F036CEB}"/>
              </a:ext>
            </a:extLst>
          </p:cNvPr>
          <p:cNvCxnSpPr/>
          <p:nvPr/>
        </p:nvCxnSpPr>
        <p:spPr>
          <a:xfrm flipV="1">
            <a:off x="4517679" y="3929204"/>
            <a:ext cx="823866" cy="20823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Přímá spojnice 20">
            <a:extLst>
              <a:ext uri="{FF2B5EF4-FFF2-40B4-BE49-F238E27FC236}">
                <a16:creationId xmlns:a16="http://schemas.microsoft.com/office/drawing/2014/main" id="{C754B791-8F6F-0F14-5E9D-EC494E20D917}"/>
              </a:ext>
            </a:extLst>
          </p:cNvPr>
          <p:cNvCxnSpPr>
            <a:cxnSpLocks/>
          </p:cNvCxnSpPr>
          <p:nvPr/>
        </p:nvCxnSpPr>
        <p:spPr>
          <a:xfrm flipH="1" flipV="1">
            <a:off x="4517679" y="3872619"/>
            <a:ext cx="823866" cy="33724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34463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284F5E-4EFA-7D24-E1A6-798C303E0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A88CB8-775E-FC4A-019C-3C8C852DE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247" y="639600"/>
            <a:ext cx="10117138" cy="332399"/>
          </a:xfrm>
        </p:spPr>
        <p:txBody>
          <a:bodyPr/>
          <a:lstStyle/>
          <a:p>
            <a:r>
              <a:rPr lang="cs-CZ" dirty="0"/>
              <a:t>Zásobník potenciálních projektů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BB3E89B-00B4-3F95-8EE3-8FF1253F7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12AED-5177-4DC7-8408-B1B5713841D8}" type="slidenum">
              <a:rPr lang="cs-CZ" smtClean="0"/>
              <a:t>7</a:t>
            </a:fld>
            <a:endParaRPr lang="cs-CZ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4A88A884-9574-494F-0E35-7EC9F60BA199}"/>
              </a:ext>
            </a:extLst>
          </p:cNvPr>
          <p:cNvSpPr/>
          <p:nvPr/>
        </p:nvSpPr>
        <p:spPr>
          <a:xfrm>
            <a:off x="5346644" y="3080132"/>
            <a:ext cx="1521152" cy="540000"/>
          </a:xfrm>
          <a:prstGeom prst="rect">
            <a:avLst/>
          </a:prstGeom>
          <a:solidFill>
            <a:schemeClr val="accent1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14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NRB</a:t>
            </a:r>
          </a:p>
        </p:txBody>
      </p:sp>
      <p:sp>
        <p:nvSpPr>
          <p:cNvPr id="19" name="Šipka: doprava 18">
            <a:extLst>
              <a:ext uri="{FF2B5EF4-FFF2-40B4-BE49-F238E27FC236}">
                <a16:creationId xmlns:a16="http://schemas.microsoft.com/office/drawing/2014/main" id="{370DD77A-9F45-7149-A40F-25F4808C9251}"/>
              </a:ext>
            </a:extLst>
          </p:cNvPr>
          <p:cNvSpPr/>
          <p:nvPr/>
        </p:nvSpPr>
        <p:spPr>
          <a:xfrm rot="2916779">
            <a:off x="4238365" y="2011940"/>
            <a:ext cx="1316052" cy="564022"/>
          </a:xfrm>
          <a:prstGeom prst="rightArrow">
            <a:avLst>
              <a:gd name="adj1" fmla="val 46970"/>
              <a:gd name="adj2" fmla="val 56061"/>
            </a:avLst>
          </a:prstGeom>
          <a:solidFill>
            <a:schemeClr val="accent2"/>
          </a:solidFill>
          <a:ln w="12700" cap="flat">
            <a:solidFill>
              <a:schemeClr val="bg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0" name="Šipka: doprava 19">
            <a:extLst>
              <a:ext uri="{FF2B5EF4-FFF2-40B4-BE49-F238E27FC236}">
                <a16:creationId xmlns:a16="http://schemas.microsoft.com/office/drawing/2014/main" id="{D523D177-EBD3-30E6-C18E-335753DA4F54}"/>
              </a:ext>
            </a:extLst>
          </p:cNvPr>
          <p:cNvSpPr/>
          <p:nvPr/>
        </p:nvSpPr>
        <p:spPr>
          <a:xfrm rot="7623796">
            <a:off x="6631187" y="1988394"/>
            <a:ext cx="1316052" cy="564022"/>
          </a:xfrm>
          <a:prstGeom prst="rightArrow">
            <a:avLst>
              <a:gd name="adj1" fmla="val 46970"/>
              <a:gd name="adj2" fmla="val 56061"/>
            </a:avLst>
          </a:prstGeom>
          <a:solidFill>
            <a:schemeClr val="accent2"/>
          </a:solidFill>
          <a:ln w="12700" cap="flat">
            <a:solidFill>
              <a:schemeClr val="bg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3A25CDFE-4EDB-7D58-21E6-BF542A6A3E73}"/>
              </a:ext>
            </a:extLst>
          </p:cNvPr>
          <p:cNvSpPr/>
          <p:nvPr/>
        </p:nvSpPr>
        <p:spPr>
          <a:xfrm>
            <a:off x="5346644" y="5198252"/>
            <a:ext cx="1521152" cy="523218"/>
          </a:xfrm>
          <a:prstGeom prst="rect">
            <a:avLst/>
          </a:prstGeom>
          <a:solidFill>
            <a:schemeClr val="accent1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14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Evropská komise</a:t>
            </a:r>
          </a:p>
        </p:txBody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C04DA722-276B-CEFE-7BD7-B9A9C763DC13}"/>
              </a:ext>
            </a:extLst>
          </p:cNvPr>
          <p:cNvSpPr/>
          <p:nvPr/>
        </p:nvSpPr>
        <p:spPr>
          <a:xfrm>
            <a:off x="7150264" y="5201112"/>
            <a:ext cx="1521152" cy="523218"/>
          </a:xfrm>
          <a:prstGeom prst="rect">
            <a:avLst/>
          </a:prstGeom>
          <a:solidFill>
            <a:schemeClr val="accent1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14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partnerské banky</a:t>
            </a: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87A0480A-6635-9216-9BE3-2F27ED92FF4C}"/>
              </a:ext>
            </a:extLst>
          </p:cNvPr>
          <p:cNvSpPr/>
          <p:nvPr/>
        </p:nvSpPr>
        <p:spPr>
          <a:xfrm>
            <a:off x="3543024" y="5197417"/>
            <a:ext cx="1521152" cy="523218"/>
          </a:xfrm>
          <a:prstGeom prst="rect">
            <a:avLst/>
          </a:prstGeom>
          <a:solidFill>
            <a:schemeClr val="accent1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14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zadavatel (MPO)</a:t>
            </a:r>
          </a:p>
        </p:txBody>
      </p:sp>
      <p:sp>
        <p:nvSpPr>
          <p:cNvPr id="24" name="Šipka: doprava 23">
            <a:extLst>
              <a:ext uri="{FF2B5EF4-FFF2-40B4-BE49-F238E27FC236}">
                <a16:creationId xmlns:a16="http://schemas.microsoft.com/office/drawing/2014/main" id="{D027E804-226D-1B3F-2F9E-3AF60C3A6EA0}"/>
              </a:ext>
            </a:extLst>
          </p:cNvPr>
          <p:cNvSpPr/>
          <p:nvPr/>
        </p:nvSpPr>
        <p:spPr>
          <a:xfrm rot="7623796">
            <a:off x="4263370" y="4210699"/>
            <a:ext cx="1316052" cy="564022"/>
          </a:xfrm>
          <a:prstGeom prst="rightArrow">
            <a:avLst>
              <a:gd name="adj1" fmla="val 46970"/>
              <a:gd name="adj2" fmla="val 56061"/>
            </a:avLst>
          </a:prstGeom>
          <a:solidFill>
            <a:schemeClr val="accent2"/>
          </a:solidFill>
          <a:ln w="12700" cap="flat">
            <a:solidFill>
              <a:schemeClr val="bg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5" name="Šipka: doprava 24">
            <a:extLst>
              <a:ext uri="{FF2B5EF4-FFF2-40B4-BE49-F238E27FC236}">
                <a16:creationId xmlns:a16="http://schemas.microsoft.com/office/drawing/2014/main" id="{6374FE59-E571-0D4F-39FC-18B34817F4F4}"/>
              </a:ext>
            </a:extLst>
          </p:cNvPr>
          <p:cNvSpPr/>
          <p:nvPr/>
        </p:nvSpPr>
        <p:spPr>
          <a:xfrm rot="3083334">
            <a:off x="6693936" y="4181748"/>
            <a:ext cx="1402664" cy="564022"/>
          </a:xfrm>
          <a:prstGeom prst="rightArrow">
            <a:avLst>
              <a:gd name="adj1" fmla="val 46970"/>
              <a:gd name="adj2" fmla="val 56061"/>
            </a:avLst>
          </a:prstGeom>
          <a:solidFill>
            <a:schemeClr val="accent2"/>
          </a:solidFill>
          <a:ln w="12700" cap="flat">
            <a:solidFill>
              <a:schemeClr val="bg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6" name="Šipka: doprava 25">
            <a:extLst>
              <a:ext uri="{FF2B5EF4-FFF2-40B4-BE49-F238E27FC236}">
                <a16:creationId xmlns:a16="http://schemas.microsoft.com/office/drawing/2014/main" id="{4B2196A6-64CF-33CE-BF79-61B2F76B8121}"/>
              </a:ext>
            </a:extLst>
          </p:cNvPr>
          <p:cNvSpPr/>
          <p:nvPr/>
        </p:nvSpPr>
        <p:spPr>
          <a:xfrm rot="5400000">
            <a:off x="5600442" y="4218964"/>
            <a:ext cx="1079391" cy="564022"/>
          </a:xfrm>
          <a:prstGeom prst="rightArrow">
            <a:avLst>
              <a:gd name="adj1" fmla="val 46970"/>
              <a:gd name="adj2" fmla="val 56061"/>
            </a:avLst>
          </a:prstGeom>
          <a:solidFill>
            <a:schemeClr val="accent2"/>
          </a:solidFill>
          <a:ln w="12700" cap="flat">
            <a:solidFill>
              <a:schemeClr val="bg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7" name="Šipka: doprava 26">
            <a:extLst>
              <a:ext uri="{FF2B5EF4-FFF2-40B4-BE49-F238E27FC236}">
                <a16:creationId xmlns:a16="http://schemas.microsoft.com/office/drawing/2014/main" id="{6D41CD3F-AA98-33F2-0453-49F44A4B1485}"/>
              </a:ext>
            </a:extLst>
          </p:cNvPr>
          <p:cNvSpPr/>
          <p:nvPr/>
        </p:nvSpPr>
        <p:spPr>
          <a:xfrm rot="5400000">
            <a:off x="5213580" y="1903613"/>
            <a:ext cx="1185691" cy="564022"/>
          </a:xfrm>
          <a:prstGeom prst="rightArrow">
            <a:avLst>
              <a:gd name="adj1" fmla="val 46970"/>
              <a:gd name="adj2" fmla="val 56061"/>
            </a:avLst>
          </a:prstGeom>
          <a:solidFill>
            <a:schemeClr val="accent2"/>
          </a:solidFill>
          <a:ln w="12700" cap="flat">
            <a:solidFill>
              <a:schemeClr val="bg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9" name="Šipka: doprava 28">
            <a:extLst>
              <a:ext uri="{FF2B5EF4-FFF2-40B4-BE49-F238E27FC236}">
                <a16:creationId xmlns:a16="http://schemas.microsoft.com/office/drawing/2014/main" id="{D9C4445D-1C4D-EC62-0295-AAECD80234A0}"/>
              </a:ext>
            </a:extLst>
          </p:cNvPr>
          <p:cNvSpPr/>
          <p:nvPr/>
        </p:nvSpPr>
        <p:spPr>
          <a:xfrm rot="5400000">
            <a:off x="5860386" y="1903613"/>
            <a:ext cx="1185691" cy="564022"/>
          </a:xfrm>
          <a:prstGeom prst="rightArrow">
            <a:avLst>
              <a:gd name="adj1" fmla="val 46970"/>
              <a:gd name="adj2" fmla="val 56061"/>
            </a:avLst>
          </a:prstGeom>
          <a:solidFill>
            <a:schemeClr val="accent2"/>
          </a:solidFill>
          <a:ln w="12700" cap="flat">
            <a:solidFill>
              <a:schemeClr val="bg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54399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3FC2F-4C87-1C2D-4DA8-DB4DB834F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AE4026-DD97-094D-6E10-78F07E7F4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247" y="639600"/>
            <a:ext cx="10117138" cy="332399"/>
          </a:xfrm>
        </p:spPr>
        <p:txBody>
          <a:bodyPr/>
          <a:lstStyle/>
          <a:p>
            <a:r>
              <a:rPr lang="cs-CZ" dirty="0"/>
              <a:t>Priority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5567195-DC30-C2D8-F80C-3EF294684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12AED-5177-4DC7-8408-B1B5713841D8}" type="slidenum">
              <a:rPr lang="cs-CZ" smtClean="0"/>
              <a:t>8</a:t>
            </a:fld>
            <a:endParaRPr lang="cs-CZ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8D95A96A-B7FA-8FA7-8842-7CAA70533E61}"/>
              </a:ext>
            </a:extLst>
          </p:cNvPr>
          <p:cNvSpPr/>
          <p:nvPr/>
        </p:nvSpPr>
        <p:spPr>
          <a:xfrm>
            <a:off x="4169898" y="2051492"/>
            <a:ext cx="3358800" cy="478800"/>
          </a:xfrm>
          <a:prstGeom prst="rect">
            <a:avLst/>
          </a:prstGeom>
          <a:solidFill>
            <a:schemeClr val="accent1"/>
          </a:solidFill>
          <a:ln w="1270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0000" tIns="45719" rIns="45719" bIns="45719" numCol="1" spcCol="38100" rtlCol="0" anchor="ctr">
            <a:spAutoFit/>
          </a:bodyPr>
          <a:lstStyle/>
          <a:p>
            <a:pPr marL="0" marR="0" indent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14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energetika</a:t>
            </a:r>
          </a:p>
        </p:txBody>
      </p:sp>
      <p:sp>
        <p:nvSpPr>
          <p:cNvPr id="19" name="Ovál 18">
            <a:extLst>
              <a:ext uri="{FF2B5EF4-FFF2-40B4-BE49-F238E27FC236}">
                <a16:creationId xmlns:a16="http://schemas.microsoft.com/office/drawing/2014/main" id="{84E98E8D-84A0-D6AB-368C-9F9AA78FD513}"/>
              </a:ext>
            </a:extLst>
          </p:cNvPr>
          <p:cNvSpPr/>
          <p:nvPr/>
        </p:nvSpPr>
        <p:spPr>
          <a:xfrm>
            <a:off x="3917799" y="2031344"/>
            <a:ext cx="504202" cy="519348"/>
          </a:xfrm>
          <a:prstGeom prst="ellipse">
            <a:avLst/>
          </a:prstGeom>
          <a:solidFill>
            <a:schemeClr val="accent1"/>
          </a:solidFill>
          <a:ln w="5715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EEBB60A6-0470-CB2A-3E4C-4A133E432B74}"/>
              </a:ext>
            </a:extLst>
          </p:cNvPr>
          <p:cNvSpPr/>
          <p:nvPr/>
        </p:nvSpPr>
        <p:spPr>
          <a:xfrm>
            <a:off x="4169898" y="2723851"/>
            <a:ext cx="3358800" cy="478800"/>
          </a:xfrm>
          <a:prstGeom prst="rect">
            <a:avLst/>
          </a:prstGeom>
          <a:solidFill>
            <a:schemeClr val="accent1"/>
          </a:solidFill>
          <a:ln w="1270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0000" tIns="45719" rIns="45719" bIns="45719" numCol="1" spcCol="38100" rtlCol="0" anchor="ctr">
            <a:spAutoFit/>
          </a:bodyPr>
          <a:lstStyle/>
          <a:p>
            <a:pPr marL="0" marR="0" indent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1400" b="1" dirty="0">
                <a:solidFill>
                  <a:schemeClr val="bg1"/>
                </a:solidFill>
              </a:rPr>
              <a:t>z</a:t>
            </a:r>
            <a:r>
              <a:rPr kumimoji="0" lang="cs-CZ" sz="14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elené investice</a:t>
            </a:r>
          </a:p>
        </p:txBody>
      </p:sp>
      <p:sp>
        <p:nvSpPr>
          <p:cNvPr id="21" name="Ovál 20">
            <a:extLst>
              <a:ext uri="{FF2B5EF4-FFF2-40B4-BE49-F238E27FC236}">
                <a16:creationId xmlns:a16="http://schemas.microsoft.com/office/drawing/2014/main" id="{4EDF3291-2DF1-E84E-074B-DD3D647E5719}"/>
              </a:ext>
            </a:extLst>
          </p:cNvPr>
          <p:cNvSpPr/>
          <p:nvPr/>
        </p:nvSpPr>
        <p:spPr>
          <a:xfrm>
            <a:off x="3917799" y="2717091"/>
            <a:ext cx="504202" cy="519348"/>
          </a:xfrm>
          <a:prstGeom prst="ellipse">
            <a:avLst/>
          </a:prstGeom>
          <a:solidFill>
            <a:schemeClr val="accent1"/>
          </a:solidFill>
          <a:ln w="5715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D946C5EB-486C-8242-23B3-57D73AF8C067}"/>
              </a:ext>
            </a:extLst>
          </p:cNvPr>
          <p:cNvSpPr/>
          <p:nvPr/>
        </p:nvSpPr>
        <p:spPr>
          <a:xfrm>
            <a:off x="4169898" y="3427024"/>
            <a:ext cx="3358800" cy="478800"/>
          </a:xfrm>
          <a:prstGeom prst="rect">
            <a:avLst/>
          </a:prstGeom>
          <a:solidFill>
            <a:schemeClr val="accent1"/>
          </a:solidFill>
          <a:ln w="1270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0000" tIns="45719" rIns="45719" bIns="45719" numCol="1" spcCol="38100" rtlCol="0" anchor="ctr">
            <a:spAutoFit/>
          </a:bodyPr>
          <a:lstStyle/>
          <a:p>
            <a:r>
              <a:rPr lang="cs-CZ" sz="1400" b="1" dirty="0">
                <a:solidFill>
                  <a:schemeClr val="bg1"/>
                </a:solidFill>
              </a:rPr>
              <a:t>frontové regiony</a:t>
            </a:r>
          </a:p>
        </p:txBody>
      </p:sp>
      <p:sp>
        <p:nvSpPr>
          <p:cNvPr id="23" name="Ovál 22">
            <a:extLst>
              <a:ext uri="{FF2B5EF4-FFF2-40B4-BE49-F238E27FC236}">
                <a16:creationId xmlns:a16="http://schemas.microsoft.com/office/drawing/2014/main" id="{04A2384A-8B36-AB22-ED3C-F98CE2E177EE}"/>
              </a:ext>
            </a:extLst>
          </p:cNvPr>
          <p:cNvSpPr/>
          <p:nvPr/>
        </p:nvSpPr>
        <p:spPr>
          <a:xfrm>
            <a:off x="3917799" y="3402838"/>
            <a:ext cx="504202" cy="519348"/>
          </a:xfrm>
          <a:prstGeom prst="ellipse">
            <a:avLst/>
          </a:prstGeom>
          <a:solidFill>
            <a:schemeClr val="accent1"/>
          </a:solidFill>
          <a:ln w="5715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A58AFC48-624F-0268-FF51-63EA7F3B60A4}"/>
              </a:ext>
            </a:extLst>
          </p:cNvPr>
          <p:cNvSpPr/>
          <p:nvPr/>
        </p:nvSpPr>
        <p:spPr>
          <a:xfrm>
            <a:off x="4169898" y="4794606"/>
            <a:ext cx="3358800" cy="478800"/>
          </a:xfrm>
          <a:prstGeom prst="rect">
            <a:avLst/>
          </a:prstGeom>
          <a:solidFill>
            <a:schemeClr val="accent1"/>
          </a:solidFill>
          <a:ln w="1270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0000" tIns="45719" rIns="45719" bIns="45719" numCol="1" spcCol="38100" rtlCol="0" anchor="ctr">
            <a:spAutoFit/>
          </a:bodyPr>
          <a:lstStyle/>
          <a:p>
            <a:pPr marL="0" marR="0" indent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1400" b="1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dual</a:t>
            </a:r>
            <a:r>
              <a:rPr kumimoji="0" lang="cs-CZ" sz="14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-use technologie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7148D942-2CAD-ECE4-67F1-87BD935B96E2}"/>
              </a:ext>
            </a:extLst>
          </p:cNvPr>
          <p:cNvSpPr/>
          <p:nvPr/>
        </p:nvSpPr>
        <p:spPr>
          <a:xfrm>
            <a:off x="4169898" y="4108859"/>
            <a:ext cx="3358800" cy="478800"/>
          </a:xfrm>
          <a:prstGeom prst="rect">
            <a:avLst/>
          </a:prstGeom>
          <a:solidFill>
            <a:schemeClr val="accent1"/>
          </a:solidFill>
          <a:ln w="1270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0000" tIns="45719" rIns="45719" bIns="45719" numCol="1" spcCol="38100" rtlCol="0" anchor="ctr">
            <a:spAutoFit/>
          </a:bodyPr>
          <a:lstStyle/>
          <a:p>
            <a:r>
              <a:rPr lang="cs-CZ" sz="1400" b="1" dirty="0">
                <a:solidFill>
                  <a:schemeClr val="bg1"/>
                </a:solidFill>
              </a:rPr>
              <a:t>vysoká připravenost</a:t>
            </a:r>
          </a:p>
        </p:txBody>
      </p:sp>
      <p:sp>
        <p:nvSpPr>
          <p:cNvPr id="26" name="Ovál 25">
            <a:extLst>
              <a:ext uri="{FF2B5EF4-FFF2-40B4-BE49-F238E27FC236}">
                <a16:creationId xmlns:a16="http://schemas.microsoft.com/office/drawing/2014/main" id="{F007C55B-3429-5788-6D70-B2CEA35C47C5}"/>
              </a:ext>
            </a:extLst>
          </p:cNvPr>
          <p:cNvSpPr/>
          <p:nvPr/>
        </p:nvSpPr>
        <p:spPr>
          <a:xfrm>
            <a:off x="3917799" y="4088585"/>
            <a:ext cx="504202" cy="519348"/>
          </a:xfrm>
          <a:prstGeom prst="ellipse">
            <a:avLst/>
          </a:prstGeom>
          <a:solidFill>
            <a:schemeClr val="accent1"/>
          </a:solidFill>
          <a:ln w="5715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7" name="Ovál 26">
            <a:extLst>
              <a:ext uri="{FF2B5EF4-FFF2-40B4-BE49-F238E27FC236}">
                <a16:creationId xmlns:a16="http://schemas.microsoft.com/office/drawing/2014/main" id="{F2E6F40A-0C51-B9EA-499B-DA831E9A332B}"/>
              </a:ext>
            </a:extLst>
          </p:cNvPr>
          <p:cNvSpPr/>
          <p:nvPr/>
        </p:nvSpPr>
        <p:spPr>
          <a:xfrm>
            <a:off x="3917799" y="4774332"/>
            <a:ext cx="504202" cy="519348"/>
          </a:xfrm>
          <a:prstGeom prst="ellipse">
            <a:avLst/>
          </a:prstGeom>
          <a:solidFill>
            <a:schemeClr val="accent1"/>
          </a:solidFill>
          <a:ln w="5715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29" name="Grafický objekt 28" descr="Zpět se souvislou výplní">
            <a:extLst>
              <a:ext uri="{FF2B5EF4-FFF2-40B4-BE49-F238E27FC236}">
                <a16:creationId xmlns:a16="http://schemas.microsoft.com/office/drawing/2014/main" id="{40272EAD-0685-6131-A7EE-BDD826DEBD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64237" y="2063774"/>
            <a:ext cx="411325" cy="411325"/>
          </a:xfrm>
          <a:prstGeom prst="rect">
            <a:avLst/>
          </a:prstGeom>
        </p:spPr>
      </p:pic>
      <p:pic>
        <p:nvPicPr>
          <p:cNvPr id="30" name="Grafický objekt 29" descr="Zpět se souvislou výplní">
            <a:extLst>
              <a:ext uri="{FF2B5EF4-FFF2-40B4-BE49-F238E27FC236}">
                <a16:creationId xmlns:a16="http://schemas.microsoft.com/office/drawing/2014/main" id="{A44C8BD2-7A40-4957-4396-F0C59E8869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64237" y="2771102"/>
            <a:ext cx="411325" cy="411325"/>
          </a:xfrm>
          <a:prstGeom prst="rect">
            <a:avLst/>
          </a:prstGeom>
        </p:spPr>
      </p:pic>
      <p:pic>
        <p:nvPicPr>
          <p:cNvPr id="31" name="Grafický objekt 30" descr="Zpět se souvislou výplní">
            <a:extLst>
              <a:ext uri="{FF2B5EF4-FFF2-40B4-BE49-F238E27FC236}">
                <a16:creationId xmlns:a16="http://schemas.microsoft.com/office/drawing/2014/main" id="{9AFBA669-9BD2-7466-BEE0-680720671E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64236" y="3456162"/>
            <a:ext cx="411325" cy="411325"/>
          </a:xfrm>
          <a:prstGeom prst="rect">
            <a:avLst/>
          </a:prstGeom>
        </p:spPr>
      </p:pic>
      <p:pic>
        <p:nvPicPr>
          <p:cNvPr id="32" name="Grafický objekt 31" descr="Zpět se souvislou výplní">
            <a:extLst>
              <a:ext uri="{FF2B5EF4-FFF2-40B4-BE49-F238E27FC236}">
                <a16:creationId xmlns:a16="http://schemas.microsoft.com/office/drawing/2014/main" id="{93500FC0-1D04-E202-249F-F0813BD479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64236" y="4163594"/>
            <a:ext cx="411325" cy="411325"/>
          </a:xfrm>
          <a:prstGeom prst="rect">
            <a:avLst/>
          </a:prstGeom>
        </p:spPr>
      </p:pic>
      <p:pic>
        <p:nvPicPr>
          <p:cNvPr id="33" name="Grafický objekt 32" descr="Zpět se souvislou výplní">
            <a:extLst>
              <a:ext uri="{FF2B5EF4-FFF2-40B4-BE49-F238E27FC236}">
                <a16:creationId xmlns:a16="http://schemas.microsoft.com/office/drawing/2014/main" id="{F2DA0248-8E05-7990-8793-7486BD8E61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64235" y="4849341"/>
            <a:ext cx="411325" cy="41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127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39BBBBBF-7567-10DC-F52F-32D8A3383325}"/>
              </a:ext>
            </a:extLst>
          </p:cNvPr>
          <p:cNvSpPr txBox="1"/>
          <p:nvPr/>
        </p:nvSpPr>
        <p:spPr>
          <a:xfrm>
            <a:off x="4404511" y="5624878"/>
            <a:ext cx="3382979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cs-CZ" sz="2400" b="1" dirty="0">
                <a:solidFill>
                  <a:schemeClr val="bg1"/>
                </a:solidFill>
              </a:rPr>
              <a:t>nrb_global@nrb.cz</a:t>
            </a:r>
          </a:p>
          <a:p>
            <a:pPr algn="ctr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41239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7028000"/>
      </p:ext>
    </p:extLst>
  </p:cSld>
  <p:clrMapOvr>
    <a:masterClrMapping/>
  </p:clrMapOvr>
</p:sld>
</file>

<file path=ppt/theme/theme1.xml><?xml version="1.0" encoding="utf-8"?>
<a:theme xmlns:a="http://schemas.openxmlformats.org/drawingml/2006/main" name="Prezentace NRB 16:9">
  <a:themeElements>
    <a:clrScheme name="NRB">
      <a:dk1>
        <a:sysClr val="windowText" lastClr="000000"/>
      </a:dk1>
      <a:lt1>
        <a:sysClr val="window" lastClr="FFFFFF"/>
      </a:lt1>
      <a:dk2>
        <a:srgbClr val="7F7F7F"/>
      </a:dk2>
      <a:lt2>
        <a:srgbClr val="F2F2F2"/>
      </a:lt2>
      <a:accent1>
        <a:srgbClr val="00358E"/>
      </a:accent1>
      <a:accent2>
        <a:srgbClr val="E60514"/>
      </a:accent2>
      <a:accent3>
        <a:srgbClr val="7F7F7F"/>
      </a:accent3>
      <a:accent4>
        <a:srgbClr val="335DA4"/>
      </a:accent4>
      <a:accent5>
        <a:srgbClr val="FF5B5B"/>
      </a:accent5>
      <a:accent6>
        <a:srgbClr val="A6A6A6"/>
      </a:accent6>
      <a:hlink>
        <a:srgbClr val="E60514"/>
      </a:hlink>
      <a:folHlink>
        <a:srgbClr val="E60514"/>
      </a:folHlink>
    </a:clrScheme>
    <a:fontScheme name="Montserrat - Montserrat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custClrLst>
    <a:custClr name="Tmavě modrá">
      <a:srgbClr val="00358E"/>
    </a:custClr>
    <a:custClr name="Tmavě modrá (odstín 80 %)">
      <a:srgbClr val="335DA4"/>
    </a:custClr>
    <a:custClr name="Tmavě modrá (odstín 60 %)">
      <a:srgbClr val="6686BB"/>
    </a:custClr>
    <a:custClr name="Tmavě modrá (odstín 40 %)">
      <a:srgbClr val="99AED2"/>
    </a:custClr>
    <a:custClr name="Tmavě modrá (odstín 20 %)">
      <a:srgbClr val="CCD7E8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Jasně červená">
      <a:srgbClr val="E60514"/>
    </a:custClr>
    <a:custClr name="Jasně červená (odstín 80 %)">
      <a:srgbClr val="FF5B5B"/>
    </a:custClr>
    <a:custClr name="Jasně červená (odstín 60 %)">
      <a:srgbClr val="FF8F8F"/>
    </a:custClr>
    <a:custClr name="Jasně červená (odstín 40 %)">
      <a:srgbClr val="FFB9B9"/>
    </a:custClr>
    <a:custClr name="Jasně červená (odstín 20 %)">
      <a:srgbClr val="FFD5D5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Šedá">
      <a:srgbClr val="7F7F7F"/>
    </a:custClr>
    <a:custClr name="Šedá (odstín 80 %)">
      <a:srgbClr val="A6A6A6"/>
    </a:custClr>
    <a:custClr name="Šedá (odstín 60 %)">
      <a:srgbClr val="BFBFBF"/>
    </a:custClr>
    <a:custClr name="Šedá (odstín 40 %)">
      <a:srgbClr val="D9D9D9"/>
    </a:custClr>
    <a:custClr name="Šedá (odstín 20 %)">
      <a:srgbClr val="F2F2F2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</a:custClrLst>
  <a:extLst>
    <a:ext uri="{05A4C25C-085E-4340-85A3-A5531E510DB2}">
      <thm15:themeFamily xmlns:thm15="http://schemas.microsoft.com/office/thememl/2012/main" name="VZOR_NRB_prezentace.pptx" id="{9422F7E8-C680-471D-9A87-672556E4D2E9}" vid="{02B73CDF-C017-47D5-84B9-00DBE0240319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5FD8E3A5C7001540A356786B099C08A5" ma:contentTypeVersion="15" ma:contentTypeDescription="Створення нового документа." ma:contentTypeScope="" ma:versionID="24f9257bb68aa678918fa98cb1e67ccb">
  <xsd:schema xmlns:xsd="http://www.w3.org/2001/XMLSchema" xmlns:xs="http://www.w3.org/2001/XMLSchema" xmlns:p="http://schemas.microsoft.com/office/2006/metadata/properties" xmlns:ns2="eff9b302-68e3-4a5e-91c6-96fa71b1d7be" xmlns:ns3="0e0b0d78-d43c-48c9-a82f-038afb0c1209" targetNamespace="http://schemas.microsoft.com/office/2006/metadata/properties" ma:root="true" ma:fieldsID="ab2be56406ec86198d9f3ad3d768041e" ns2:_="" ns3:_="">
    <xsd:import namespace="eff9b302-68e3-4a5e-91c6-96fa71b1d7be"/>
    <xsd:import namespace="0e0b0d78-d43c-48c9-a82f-038afb0c1209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LengthInSeconds" minOccurs="0"/>
                <xsd:element ref="ns3:MediaServiceDateTaken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f9b302-68e3-4a5e-91c6-96fa71b1d7b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Спільний доступ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Відомості про тих, хто має доступ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c36c339f-1be2-4b9f-99a0-ee37c0d18a26}" ma:internalName="TaxCatchAll" ma:showField="CatchAllData" ma:web="eff9b302-68e3-4a5e-91c6-96fa71b1d7b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0b0d78-d43c-48c9-a82f-038afb0c12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Теги зображень" ma:readOnly="false" ma:fieldId="{5cf76f15-5ced-4ddc-b409-7134ff3c332f}" ma:taxonomyMulti="true" ma:sspId="63f5c3a2-0287-41d1-8d57-8955851498b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вмісту"/>
        <xsd:element ref="dc:title" minOccurs="0" maxOccurs="1" ma:index="4" ma:displayName="Заголовок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ff9b302-68e3-4a5e-91c6-96fa71b1d7be" xsi:nil="true"/>
    <lcf76f155ced4ddcb4097134ff3c332f xmlns="0e0b0d78-d43c-48c9-a82f-038afb0c120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D36C895-3C5B-4337-B264-4D40CD91D2A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BF74D76-7FA8-4663-84CE-663BF9C2EE2E}"/>
</file>

<file path=customXml/itemProps3.xml><?xml version="1.0" encoding="utf-8"?>
<ds:datastoreItem xmlns:ds="http://schemas.openxmlformats.org/officeDocument/2006/customXml" ds:itemID="{2BE6E0FB-280C-48B3-AA20-3D61E9A4BE9D}">
  <ds:schemaRefs>
    <ds:schemaRef ds:uri="http://schemas.microsoft.com/office/2006/metadata/properties"/>
    <ds:schemaRef ds:uri="http://purl.org/dc/dcmitype/"/>
    <ds:schemaRef ds:uri="http://purl.org/dc/elements/1.1/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2711d9c0-f4d3-459c-a846-412a841a65fc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VZOR_NRB_prezentace</Template>
  <TotalTime>42</TotalTime>
  <Words>181</Words>
  <Application>Microsoft Office PowerPoint</Application>
  <PresentationFormat>Widescreen</PresentationFormat>
  <Paragraphs>80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Aptos</vt:lpstr>
      <vt:lpstr>Arial</vt:lpstr>
      <vt:lpstr>Montserrat</vt:lpstr>
      <vt:lpstr>Wingdings 2</vt:lpstr>
      <vt:lpstr>Prezentace NRB 16:9</vt:lpstr>
      <vt:lpstr>PowerPoint Presentation</vt:lpstr>
      <vt:lpstr>Klíčové otázky k zodpovězení</vt:lpstr>
      <vt:lpstr>Časový harmonogram</vt:lpstr>
      <vt:lpstr>Rozložení investičního rizika</vt:lpstr>
      <vt:lpstr>Investiční potenciál programu</vt:lpstr>
      <vt:lpstr>Typologie příjemců podpory</vt:lpstr>
      <vt:lpstr>Zásobník potenciálních projektů</vt:lpstr>
      <vt:lpstr>Priority</vt:lpstr>
      <vt:lpstr>PowerPoint Presentation</vt:lpstr>
      <vt:lpstr>PowerPoint Presentation</vt:lpstr>
    </vt:vector>
  </TitlesOfParts>
  <Company>NRB, a.s.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Řehák Vilém Mgr. et Mgr. Ph.D.</dc:creator>
  <cp:lastModifiedBy>Lyulya Valentyna - UKRCHAM</cp:lastModifiedBy>
  <cp:revision>14</cp:revision>
  <dcterms:created xsi:type="dcterms:W3CDTF">2026-03-23T12:03:21Z</dcterms:created>
  <dcterms:modified xsi:type="dcterms:W3CDTF">2026-03-23T16:13:00Z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cdfe1c1-b1b6-43c7-bd25-dc909155e0b9_Enabled">
    <vt:lpwstr>true</vt:lpwstr>
  </property>
  <property fmtid="{D5CDD505-2E9C-101B-9397-08002B2CF9AE}" pid="3" name="MSIP_Label_9cdfe1c1-b1b6-43c7-bd25-dc909155e0b9_SetDate">
    <vt:lpwstr>2025-12-17T14:16:40Z</vt:lpwstr>
  </property>
  <property fmtid="{D5CDD505-2E9C-101B-9397-08002B2CF9AE}" pid="4" name="MSIP_Label_9cdfe1c1-b1b6-43c7-bd25-dc909155e0b9_Method">
    <vt:lpwstr>Standard</vt:lpwstr>
  </property>
  <property fmtid="{D5CDD505-2E9C-101B-9397-08002B2CF9AE}" pid="5" name="MSIP_Label_9cdfe1c1-b1b6-43c7-bd25-dc909155e0b9_Name">
    <vt:lpwstr>Interní informace</vt:lpwstr>
  </property>
  <property fmtid="{D5CDD505-2E9C-101B-9397-08002B2CF9AE}" pid="6" name="MSIP_Label_9cdfe1c1-b1b6-43c7-bd25-dc909155e0b9_SiteId">
    <vt:lpwstr>4d1a3907-6ad7-4739-80b5-b7ed4066a30b</vt:lpwstr>
  </property>
  <property fmtid="{D5CDD505-2E9C-101B-9397-08002B2CF9AE}" pid="7" name="MSIP_Label_9cdfe1c1-b1b6-43c7-bd25-dc909155e0b9_ActionId">
    <vt:lpwstr>fc9424d8-6c58-45e7-b732-04aba9d46ceb</vt:lpwstr>
  </property>
  <property fmtid="{D5CDD505-2E9C-101B-9397-08002B2CF9AE}" pid="8" name="MSIP_Label_9cdfe1c1-b1b6-43c7-bd25-dc909155e0b9_ContentBits">
    <vt:lpwstr>0</vt:lpwstr>
  </property>
  <property fmtid="{D5CDD505-2E9C-101B-9397-08002B2CF9AE}" pid="9" name="MSIP_Label_9cdfe1c1-b1b6-43c7-bd25-dc909155e0b9_Tag">
    <vt:lpwstr>10, 3, 0, 1</vt:lpwstr>
  </property>
  <property fmtid="{D5CDD505-2E9C-101B-9397-08002B2CF9AE}" pid="10" name="ContentTypeId">
    <vt:lpwstr>0x0101005FD8E3A5C7001540A356786B099C08A5</vt:lpwstr>
  </property>
  <property fmtid="{D5CDD505-2E9C-101B-9397-08002B2CF9AE}" pid="11" name="MediaServiceImageTags">
    <vt:lpwstr/>
  </property>
</Properties>
</file>